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57.png" ContentType="image/png"/>
  <Override PartName="/ppt/media/image1.png" ContentType="image/png"/>
  <Override PartName="/ppt/media/image58.png" ContentType="image/png"/>
  <Override PartName="/ppt/media/image2.png" ContentType="image/png"/>
  <Override PartName="/ppt/media/image4.jpeg" ContentType="image/jpeg"/>
  <Override PartName="/ppt/media/image59.png" ContentType="image/png"/>
  <Override PartName="/ppt/media/image3.png" ContentType="image/png"/>
  <Override PartName="/ppt/media/image71.png" ContentType="image/png"/>
  <Override PartName="/ppt/media/image5.png" ContentType="image/png"/>
  <Override PartName="/ppt/media/image72.png" ContentType="image/png"/>
  <Override PartName="/ppt/media/image6.png" ContentType="image/png"/>
  <Override PartName="/ppt/media/image34.jpeg" ContentType="image/jpeg"/>
  <Override PartName="/ppt/media/image73.png" ContentType="image/png"/>
  <Override PartName="/ppt/media/image7.png" ContentType="image/png"/>
  <Override PartName="/ppt/media/image74.png" ContentType="image/png"/>
  <Override PartName="/ppt/media/image8.png" ContentType="image/png"/>
  <Override PartName="/ppt/media/image75.png" ContentType="image/png"/>
  <Override PartName="/ppt/media/image9.png" ContentType="image/png"/>
  <Override PartName="/ppt/media/image10.png" ContentType="image/png"/>
  <Override PartName="/ppt/media/image29.jpeg" ContentType="image/jpe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35.jpeg" ContentType="image/jpe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36.jpeg" ContentType="image/jpeg"/>
  <Override PartName="/ppt/media/image26.png" ContentType="image/png"/>
  <Override PartName="/ppt/media/image27.png" ContentType="image/png"/>
  <Override PartName="/ppt/media/image28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7.jpeg" ContentType="image/jpeg"/>
  <Override PartName="/ppt/media/image38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  <Override PartName="/ppt/media/image49.png" ContentType="image/png"/>
  <Override PartName="/ppt/media/image50.png" ContentType="image/png"/>
  <Override PartName="/ppt/media/image51.png" ContentType="image/png"/>
  <Override PartName="/ppt/media/image52.png" ContentType="image/png"/>
  <Override PartName="/ppt/media/image53.png" ContentType="image/png"/>
  <Override PartName="/ppt/media/image54.png" ContentType="image/png"/>
  <Override PartName="/ppt/media/image55.png" ContentType="image/png"/>
  <Override PartName="/ppt/media/image56.png" ContentType="image/png"/>
  <Override PartName="/ppt/media/image60.png" ContentType="image/png"/>
  <Override PartName="/ppt/media/image61.png" ContentType="image/png"/>
  <Override PartName="/ppt/media/image62.png" ContentType="image/png"/>
  <Override PartName="/ppt/media/image63.png" ContentType="image/png"/>
  <Override PartName="/ppt/media/image64.png" ContentType="image/png"/>
  <Override PartName="/ppt/media/image65.png" ContentType="image/png"/>
  <Override PartName="/ppt/media/image66.png" ContentType="image/png"/>
  <Override PartName="/ppt/media/image67.png" ContentType="image/png"/>
  <Override PartName="/ppt/media/image68.png" ContentType="image/png"/>
  <Override PartName="/ppt/media/image69.png" ContentType="image/png"/>
  <Override PartName="/ppt/media/image70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7104063" cy="102346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buNone/>
            </a:pPr>
            <a:fld id="{3064A190-E0E0-416F-BA5C-6CD4D08E0431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Img"/>
          </p:nvPr>
        </p:nvSpPr>
        <p:spPr>
          <a:xfrm>
            <a:off x="1249200" y="1279440"/>
            <a:ext cx="4605120" cy="34542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710280" y="4925520"/>
            <a:ext cx="5682960" cy="4029480"/>
          </a:xfrm>
          <a:prstGeom prst="rect">
            <a:avLst/>
          </a:prstGeom>
          <a:noFill/>
          <a:ln w="0">
            <a:noFill/>
          </a:ln>
        </p:spPr>
        <p:txBody>
          <a:bodyPr lIns="99000" rIns="99000" tIns="49680" bIns="4968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4024080" y="9721080"/>
            <a:ext cx="3078000" cy="513000"/>
          </a:xfrm>
          <a:prstGeom prst="rect">
            <a:avLst/>
          </a:prstGeom>
          <a:noFill/>
          <a:ln w="0">
            <a:noFill/>
          </a:ln>
        </p:spPr>
        <p:txBody>
          <a:bodyPr lIns="99000" rIns="99000" tIns="49680" bIns="49680" anchor="b">
            <a:noAutofit/>
          </a:bodyPr>
          <a:p>
            <a:pPr algn="r">
              <a:lnSpc>
                <a:spcPct val="100000"/>
              </a:lnSpc>
              <a:buNone/>
            </a:pPr>
            <a:fld id="{E83ECBD6-68B1-40BC-AE32-1019BAB4EED1}" type="slidenum">
              <a:rPr b="0" lang="fr-FR" sz="13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3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fr-FR" sz="60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EDC3EAAE-8EFC-42F0-B80A-22E0C0C127BF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24/05/2024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136ED5F0-B8D4-4D68-8AD6-1D82F6A39647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Relationship Id="rId29" Type="http://schemas.openxmlformats.org/officeDocument/2006/relationships/image" Target="../media/image29.jpeg"/><Relationship Id="rId30" Type="http://schemas.openxmlformats.org/officeDocument/2006/relationships/image" Target="../media/image30.png"/><Relationship Id="rId31" Type="http://schemas.openxmlformats.org/officeDocument/2006/relationships/image" Target="../media/image31.png"/><Relationship Id="rId32" Type="http://schemas.openxmlformats.org/officeDocument/2006/relationships/image" Target="../media/image32.png"/><Relationship Id="rId33" Type="http://schemas.openxmlformats.org/officeDocument/2006/relationships/image" Target="../media/image33.png"/><Relationship Id="rId34" Type="http://schemas.openxmlformats.org/officeDocument/2006/relationships/image" Target="../media/image34.jpeg"/><Relationship Id="rId35" Type="http://schemas.openxmlformats.org/officeDocument/2006/relationships/image" Target="../media/image35.jpeg"/><Relationship Id="rId36" Type="http://schemas.openxmlformats.org/officeDocument/2006/relationships/image" Target="../media/image36.jpeg"/><Relationship Id="rId37" Type="http://schemas.openxmlformats.org/officeDocument/2006/relationships/image" Target="../media/image37.jpeg"/><Relationship Id="rId38" Type="http://schemas.openxmlformats.org/officeDocument/2006/relationships/image" Target="../media/image38.png"/><Relationship Id="rId39" Type="http://schemas.openxmlformats.org/officeDocument/2006/relationships/image" Target="../media/image39.png"/><Relationship Id="rId40" Type="http://schemas.openxmlformats.org/officeDocument/2006/relationships/image" Target="../media/image40.png"/><Relationship Id="rId41" Type="http://schemas.openxmlformats.org/officeDocument/2006/relationships/image" Target="../media/image41.png"/><Relationship Id="rId42" Type="http://schemas.openxmlformats.org/officeDocument/2006/relationships/image" Target="../media/image42.png"/><Relationship Id="rId43" Type="http://schemas.openxmlformats.org/officeDocument/2006/relationships/image" Target="../media/image43.png"/><Relationship Id="rId44" Type="http://schemas.openxmlformats.org/officeDocument/2006/relationships/image" Target="../media/image44.png"/><Relationship Id="rId45" Type="http://schemas.openxmlformats.org/officeDocument/2006/relationships/image" Target="../media/image45.png"/><Relationship Id="rId46" Type="http://schemas.openxmlformats.org/officeDocument/2006/relationships/image" Target="../media/image46.png"/><Relationship Id="rId47" Type="http://schemas.openxmlformats.org/officeDocument/2006/relationships/image" Target="../media/image47.png"/><Relationship Id="rId48" Type="http://schemas.openxmlformats.org/officeDocument/2006/relationships/image" Target="../media/image48.png"/><Relationship Id="rId49" Type="http://schemas.openxmlformats.org/officeDocument/2006/relationships/image" Target="../media/image49.png"/><Relationship Id="rId50" Type="http://schemas.openxmlformats.org/officeDocument/2006/relationships/image" Target="../media/image50.png"/><Relationship Id="rId51" Type="http://schemas.openxmlformats.org/officeDocument/2006/relationships/image" Target="../media/image51.png"/><Relationship Id="rId52" Type="http://schemas.openxmlformats.org/officeDocument/2006/relationships/image" Target="../media/image52.png"/><Relationship Id="rId53" Type="http://schemas.openxmlformats.org/officeDocument/2006/relationships/image" Target="../media/image53.png"/><Relationship Id="rId54" Type="http://schemas.openxmlformats.org/officeDocument/2006/relationships/image" Target="../media/image54.png"/><Relationship Id="rId55" Type="http://schemas.openxmlformats.org/officeDocument/2006/relationships/image" Target="../media/image55.png"/><Relationship Id="rId56" Type="http://schemas.openxmlformats.org/officeDocument/2006/relationships/image" Target="../media/image56.png"/><Relationship Id="rId57" Type="http://schemas.openxmlformats.org/officeDocument/2006/relationships/image" Target="../media/image57.png"/><Relationship Id="rId58" Type="http://schemas.openxmlformats.org/officeDocument/2006/relationships/image" Target="../media/image58.png"/><Relationship Id="rId59" Type="http://schemas.openxmlformats.org/officeDocument/2006/relationships/image" Target="../media/image59.png"/><Relationship Id="rId60" Type="http://schemas.openxmlformats.org/officeDocument/2006/relationships/image" Target="../media/image60.png"/><Relationship Id="rId61" Type="http://schemas.openxmlformats.org/officeDocument/2006/relationships/image" Target="../media/image61.png"/><Relationship Id="rId62" Type="http://schemas.openxmlformats.org/officeDocument/2006/relationships/image" Target="../media/image62.png"/><Relationship Id="rId63" Type="http://schemas.openxmlformats.org/officeDocument/2006/relationships/image" Target="../media/image63.png"/><Relationship Id="rId64" Type="http://schemas.openxmlformats.org/officeDocument/2006/relationships/image" Target="../media/image64.png"/><Relationship Id="rId65" Type="http://schemas.openxmlformats.org/officeDocument/2006/relationships/image" Target="../media/image65.png"/><Relationship Id="rId66" Type="http://schemas.openxmlformats.org/officeDocument/2006/relationships/image" Target="../media/image66.png"/><Relationship Id="rId67" Type="http://schemas.openxmlformats.org/officeDocument/2006/relationships/image" Target="../media/image67.png"/><Relationship Id="rId68" Type="http://schemas.openxmlformats.org/officeDocument/2006/relationships/image" Target="../media/image68.png"/><Relationship Id="rId69" Type="http://schemas.openxmlformats.org/officeDocument/2006/relationships/image" Target="../media/image69.png"/><Relationship Id="rId70" Type="http://schemas.openxmlformats.org/officeDocument/2006/relationships/image" Target="../media/image70.png"/><Relationship Id="rId71" Type="http://schemas.openxmlformats.org/officeDocument/2006/relationships/image" Target="../media/image71.png"/><Relationship Id="rId72" Type="http://schemas.openxmlformats.org/officeDocument/2006/relationships/image" Target="../media/image72.png"/><Relationship Id="rId73" Type="http://schemas.openxmlformats.org/officeDocument/2006/relationships/image" Target="../media/image73.png"/><Relationship Id="rId74" Type="http://schemas.openxmlformats.org/officeDocument/2006/relationships/image" Target="../media/image74.png"/><Relationship Id="rId75" Type="http://schemas.openxmlformats.org/officeDocument/2006/relationships/image" Target="../media/image75.png"/><Relationship Id="rId76" Type="http://schemas.openxmlformats.org/officeDocument/2006/relationships/slideLayout" Target="../slideLayouts/slideLayout2.xml"/><Relationship Id="rId77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 3" descr=""/>
          <p:cNvPicPr/>
          <p:nvPr/>
        </p:nvPicPr>
        <p:blipFill>
          <a:blip r:embed="rId1"/>
          <a:stretch/>
        </p:blipFill>
        <p:spPr>
          <a:xfrm>
            <a:off x="195480" y="6224760"/>
            <a:ext cx="1071360" cy="374760"/>
          </a:xfrm>
          <a:prstGeom prst="rect">
            <a:avLst/>
          </a:prstGeom>
          <a:ln w="0">
            <a:noFill/>
          </a:ln>
        </p:spPr>
      </p:pic>
      <p:pic>
        <p:nvPicPr>
          <p:cNvPr id="47" name="Image 5" descr=""/>
          <p:cNvPicPr/>
          <p:nvPr/>
        </p:nvPicPr>
        <p:blipFill>
          <a:blip r:embed="rId2"/>
          <a:stretch/>
        </p:blipFill>
        <p:spPr>
          <a:xfrm>
            <a:off x="1680120" y="62593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48" name="Image 6" descr=""/>
          <p:cNvPicPr/>
          <p:nvPr/>
        </p:nvPicPr>
        <p:blipFill>
          <a:blip r:embed="rId3"/>
          <a:stretch/>
        </p:blipFill>
        <p:spPr>
          <a:xfrm>
            <a:off x="2940120" y="6139800"/>
            <a:ext cx="524160" cy="432000"/>
          </a:xfrm>
          <a:prstGeom prst="rect">
            <a:avLst/>
          </a:prstGeom>
          <a:ln w="0">
            <a:noFill/>
          </a:ln>
        </p:spPr>
      </p:pic>
      <p:pic>
        <p:nvPicPr>
          <p:cNvPr id="49" name="Image 8" descr=""/>
          <p:cNvPicPr/>
          <p:nvPr/>
        </p:nvPicPr>
        <p:blipFill>
          <a:blip r:embed="rId4"/>
          <a:stretch/>
        </p:blipFill>
        <p:spPr>
          <a:xfrm>
            <a:off x="8201520" y="6201720"/>
            <a:ext cx="247320" cy="247320"/>
          </a:xfrm>
          <a:prstGeom prst="rect">
            <a:avLst/>
          </a:prstGeom>
          <a:ln w="0">
            <a:noFill/>
          </a:ln>
        </p:spPr>
      </p:pic>
      <p:sp>
        <p:nvSpPr>
          <p:cNvPr id="50" name="ZoneTexte 9"/>
          <p:cNvSpPr/>
          <p:nvPr/>
        </p:nvSpPr>
        <p:spPr>
          <a:xfrm>
            <a:off x="1454040" y="6462720"/>
            <a:ext cx="174780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Agriculture Biologique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51" name="ZoneTexte 11"/>
          <p:cNvSpPr/>
          <p:nvPr/>
        </p:nvSpPr>
        <p:spPr>
          <a:xfrm>
            <a:off x="2328120" y="6454080"/>
            <a:ext cx="1747800" cy="31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Appellation d’Origine Contrôlée</a:t>
            </a:r>
            <a:endParaRPr b="0" lang="fr-F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Appellation d’Origine Protégée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52" name="ZoneTexte 12"/>
          <p:cNvSpPr/>
          <p:nvPr/>
        </p:nvSpPr>
        <p:spPr>
          <a:xfrm>
            <a:off x="3988080" y="6457320"/>
            <a:ext cx="174780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Label Rouge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53" name="ZoneTexte 13"/>
          <p:cNvSpPr/>
          <p:nvPr/>
        </p:nvSpPr>
        <p:spPr>
          <a:xfrm>
            <a:off x="4749120" y="6462720"/>
            <a:ext cx="174780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Spécialité Traditionnelle Garantie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54" name="ZoneTexte 14"/>
          <p:cNvSpPr/>
          <p:nvPr/>
        </p:nvSpPr>
        <p:spPr>
          <a:xfrm>
            <a:off x="7943040" y="6452640"/>
            <a:ext cx="76464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Pêche durable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55" name="ZoneTexte 15"/>
          <p:cNvSpPr/>
          <p:nvPr/>
        </p:nvSpPr>
        <p:spPr>
          <a:xfrm>
            <a:off x="6260040" y="6459840"/>
            <a:ext cx="174780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Indication Géographique Protégée</a:t>
            </a:r>
            <a:endParaRPr b="0" lang="fr-FR" sz="750" spc="-1" strike="noStrike">
              <a:latin typeface="Arial"/>
            </a:endParaRPr>
          </a:p>
        </p:txBody>
      </p:sp>
      <p:pic>
        <p:nvPicPr>
          <p:cNvPr id="56" name="Image 16" descr=""/>
          <p:cNvPicPr/>
          <p:nvPr/>
        </p:nvPicPr>
        <p:blipFill>
          <a:blip r:embed="rId5"/>
          <a:stretch/>
        </p:blipFill>
        <p:spPr>
          <a:xfrm>
            <a:off x="4153680" y="6197040"/>
            <a:ext cx="272520" cy="272520"/>
          </a:xfrm>
          <a:prstGeom prst="rect">
            <a:avLst/>
          </a:prstGeom>
          <a:ln w="0">
            <a:noFill/>
          </a:ln>
        </p:spPr>
      </p:pic>
      <p:pic>
        <p:nvPicPr>
          <p:cNvPr id="57" name="Image 17" descr=""/>
          <p:cNvPicPr/>
          <p:nvPr/>
        </p:nvPicPr>
        <p:blipFill>
          <a:blip r:embed="rId6"/>
          <a:stretch/>
        </p:blipFill>
        <p:spPr>
          <a:xfrm>
            <a:off x="6798240" y="6204960"/>
            <a:ext cx="301680" cy="301680"/>
          </a:xfrm>
          <a:prstGeom prst="rect">
            <a:avLst/>
          </a:prstGeom>
          <a:ln w="0">
            <a:noFill/>
          </a:ln>
        </p:spPr>
      </p:pic>
      <p:pic>
        <p:nvPicPr>
          <p:cNvPr id="58" name="Image 18" descr=""/>
          <p:cNvPicPr/>
          <p:nvPr/>
        </p:nvPicPr>
        <p:blipFill>
          <a:blip r:embed="rId7"/>
          <a:stretch/>
        </p:blipFill>
        <p:spPr>
          <a:xfrm>
            <a:off x="5277600" y="6172560"/>
            <a:ext cx="334080" cy="334080"/>
          </a:xfrm>
          <a:prstGeom prst="rect">
            <a:avLst/>
          </a:prstGeom>
          <a:ln w="0">
            <a:noFill/>
          </a:ln>
        </p:spPr>
      </p:pic>
      <p:sp>
        <p:nvSpPr>
          <p:cNvPr id="59" name="ZoneTexte 19"/>
          <p:cNvSpPr/>
          <p:nvPr/>
        </p:nvSpPr>
        <p:spPr>
          <a:xfrm>
            <a:off x="103320" y="3986640"/>
            <a:ext cx="104688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Liste des allergènes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60" name="ZoneTexte 22"/>
          <p:cNvSpPr/>
          <p:nvPr/>
        </p:nvSpPr>
        <p:spPr>
          <a:xfrm>
            <a:off x="104040" y="4171320"/>
            <a:ext cx="301320" cy="189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2.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3.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4.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5.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6.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7.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8.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9.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10.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11.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12.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13.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fr-FR" sz="750" spc="-1" strike="noStrike">
                <a:solidFill>
                  <a:srgbClr val="000000"/>
                </a:solidFill>
                <a:latin typeface="Calibri Light"/>
              </a:rPr>
              <a:t>14.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750" spc="-1" strike="noStrike">
              <a:latin typeface="Arial"/>
            </a:endParaRPr>
          </a:p>
        </p:txBody>
      </p:sp>
      <p:sp>
        <p:nvSpPr>
          <p:cNvPr id="61" name="ZoneTexte 23"/>
          <p:cNvSpPr/>
          <p:nvPr/>
        </p:nvSpPr>
        <p:spPr>
          <a:xfrm>
            <a:off x="284040" y="4171320"/>
            <a:ext cx="761760" cy="189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Gluten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Crustacés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Œufs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Poisson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Arachides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Soja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Lait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Fruits à coques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Céleri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Moutarde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Sésame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Sulfites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Lupins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 Light"/>
              </a:rPr>
              <a:t>Mollusques</a:t>
            </a:r>
            <a:endParaRPr b="0" lang="fr-FR" sz="7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750" spc="-1" strike="noStrike">
              <a:latin typeface="Arial"/>
            </a:endParaRPr>
          </a:p>
        </p:txBody>
      </p:sp>
      <p:sp>
        <p:nvSpPr>
          <p:cNvPr id="62" name="Rectangle à coins arrondis 2047"/>
          <p:cNvSpPr/>
          <p:nvPr/>
        </p:nvSpPr>
        <p:spPr>
          <a:xfrm>
            <a:off x="1467720" y="848160"/>
            <a:ext cx="1747440" cy="50839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5b9bd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</p:sp>
      <p:sp>
        <p:nvSpPr>
          <p:cNvPr id="63" name="ZoneTexte 2098"/>
          <p:cNvSpPr/>
          <p:nvPr/>
        </p:nvSpPr>
        <p:spPr>
          <a:xfrm>
            <a:off x="1640880" y="282240"/>
            <a:ext cx="205272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400" spc="-1" strike="noStrike" u="sng">
                <a:solidFill>
                  <a:srgbClr val="000000"/>
                </a:solidFill>
                <a:uFillTx/>
                <a:latin typeface="Calibri Light"/>
              </a:rPr>
              <a:t>Collège Laurent Mourguet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64" name="ZoneTexte 2100"/>
          <p:cNvSpPr/>
          <p:nvPr/>
        </p:nvSpPr>
        <p:spPr>
          <a:xfrm>
            <a:off x="5224320" y="292680"/>
            <a:ext cx="2244600" cy="31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500" spc="-1" strike="noStrike">
                <a:solidFill>
                  <a:srgbClr val="000000"/>
                </a:solidFill>
                <a:latin typeface="Calibri Light"/>
              </a:rPr>
              <a:t>Semaine du  27 au 31 Mai  </a:t>
            </a:r>
            <a:endParaRPr b="0" lang="fr-FR" sz="1500" spc="-1" strike="noStrike">
              <a:latin typeface="Arial"/>
            </a:endParaRPr>
          </a:p>
        </p:txBody>
      </p:sp>
      <p:sp>
        <p:nvSpPr>
          <p:cNvPr id="65" name="ZoneTexte 2101"/>
          <p:cNvSpPr/>
          <p:nvPr/>
        </p:nvSpPr>
        <p:spPr>
          <a:xfrm>
            <a:off x="2077200" y="988200"/>
            <a:ext cx="84348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Majel"/>
              </a:rPr>
              <a:t>Lundi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66" name="Image 2" descr=""/>
          <p:cNvPicPr/>
          <p:nvPr/>
        </p:nvPicPr>
        <p:blipFill>
          <a:blip r:embed="rId8"/>
          <a:stretch/>
        </p:blipFill>
        <p:spPr>
          <a:xfrm>
            <a:off x="1707120" y="2446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67" name="Image 35" descr=""/>
          <p:cNvPicPr/>
          <p:nvPr/>
        </p:nvPicPr>
        <p:blipFill>
          <a:blip r:embed="rId9"/>
          <a:stretch/>
        </p:blipFill>
        <p:spPr>
          <a:xfrm>
            <a:off x="1640880" y="3751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68" name="Image 36" descr=""/>
          <p:cNvPicPr/>
          <p:nvPr/>
        </p:nvPicPr>
        <p:blipFill>
          <a:blip r:embed="rId10"/>
          <a:stretch/>
        </p:blipFill>
        <p:spPr>
          <a:xfrm>
            <a:off x="1690560" y="454464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69" name="Rectangle à coins arrondis 60"/>
          <p:cNvSpPr/>
          <p:nvPr/>
        </p:nvSpPr>
        <p:spPr>
          <a:xfrm>
            <a:off x="3361320" y="848160"/>
            <a:ext cx="1747440" cy="50839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</p:sp>
      <p:sp>
        <p:nvSpPr>
          <p:cNvPr id="70" name="ZoneTexte 61"/>
          <p:cNvSpPr/>
          <p:nvPr/>
        </p:nvSpPr>
        <p:spPr>
          <a:xfrm>
            <a:off x="3780000" y="972000"/>
            <a:ext cx="69516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Majel"/>
              </a:rPr>
              <a:t>Mardi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71" name="Image 70" descr=""/>
          <p:cNvPicPr/>
          <p:nvPr/>
        </p:nvPicPr>
        <p:blipFill>
          <a:blip r:embed="rId11"/>
          <a:stretch/>
        </p:blipFill>
        <p:spPr>
          <a:xfrm>
            <a:off x="3600720" y="2446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72" name="Image 71" descr=""/>
          <p:cNvPicPr/>
          <p:nvPr/>
        </p:nvPicPr>
        <p:blipFill>
          <a:blip r:embed="rId12"/>
          <a:stretch/>
        </p:blipFill>
        <p:spPr>
          <a:xfrm>
            <a:off x="3534840" y="3751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73" name="Image 72" descr=""/>
          <p:cNvPicPr/>
          <p:nvPr/>
        </p:nvPicPr>
        <p:blipFill>
          <a:blip r:embed="rId13"/>
          <a:stretch/>
        </p:blipFill>
        <p:spPr>
          <a:xfrm>
            <a:off x="3584160" y="454464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74" name="Rectangle à coins arrondis 73"/>
          <p:cNvSpPr/>
          <p:nvPr/>
        </p:nvSpPr>
        <p:spPr>
          <a:xfrm>
            <a:off x="5286960" y="848160"/>
            <a:ext cx="1747440" cy="50839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75" name="ZoneTexte 74"/>
          <p:cNvSpPr/>
          <p:nvPr/>
        </p:nvSpPr>
        <p:spPr>
          <a:xfrm>
            <a:off x="5848560" y="988200"/>
            <a:ext cx="67320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Majel"/>
              </a:rPr>
              <a:t>Jeudi</a:t>
            </a:r>
            <a:endParaRPr b="0" lang="fr-FR" sz="1400" spc="-1" strike="noStrike">
              <a:latin typeface="Arial"/>
            </a:endParaRPr>
          </a:p>
        </p:txBody>
      </p:sp>
      <p:pic>
        <p:nvPicPr>
          <p:cNvPr id="76" name="Image 80" descr=""/>
          <p:cNvPicPr/>
          <p:nvPr/>
        </p:nvPicPr>
        <p:blipFill>
          <a:blip r:embed="rId14"/>
          <a:stretch/>
        </p:blipFill>
        <p:spPr>
          <a:xfrm>
            <a:off x="5526360" y="2446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77" name="Image 81" descr=""/>
          <p:cNvPicPr/>
          <p:nvPr/>
        </p:nvPicPr>
        <p:blipFill>
          <a:blip r:embed="rId15"/>
          <a:stretch/>
        </p:blipFill>
        <p:spPr>
          <a:xfrm>
            <a:off x="5460480" y="37515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78" name="Image 82" descr=""/>
          <p:cNvPicPr/>
          <p:nvPr/>
        </p:nvPicPr>
        <p:blipFill>
          <a:blip r:embed="rId16"/>
          <a:stretch/>
        </p:blipFill>
        <p:spPr>
          <a:xfrm>
            <a:off x="5509800" y="454464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79" name="Rectangle à coins arrondis 83"/>
          <p:cNvSpPr/>
          <p:nvPr/>
        </p:nvSpPr>
        <p:spPr>
          <a:xfrm>
            <a:off x="7189200" y="853560"/>
            <a:ext cx="1747440" cy="50839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80" name="ZoneTexte 84"/>
          <p:cNvSpPr/>
          <p:nvPr/>
        </p:nvSpPr>
        <p:spPr>
          <a:xfrm>
            <a:off x="7639200" y="985320"/>
            <a:ext cx="105156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Majel"/>
              </a:rPr>
              <a:t>Vendredi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81" name="ZoneTexte 85"/>
          <p:cNvSpPr/>
          <p:nvPr/>
        </p:nvSpPr>
        <p:spPr>
          <a:xfrm>
            <a:off x="7200000" y="13341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Salade verte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82" name="ZoneTexte 87"/>
          <p:cNvSpPr/>
          <p:nvPr/>
        </p:nvSpPr>
        <p:spPr>
          <a:xfrm>
            <a:off x="6992280" y="39596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Fromage Pâte Molle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83" name="ZoneTexte 88"/>
          <p:cNvSpPr/>
          <p:nvPr/>
        </p:nvSpPr>
        <p:spPr>
          <a:xfrm>
            <a:off x="6959160" y="48891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Cookie au Flocon D'avoine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84" name="Image 94" descr=""/>
          <p:cNvPicPr/>
          <p:nvPr/>
        </p:nvPicPr>
        <p:blipFill>
          <a:blip r:embed="rId17"/>
          <a:stretch/>
        </p:blipFill>
        <p:spPr>
          <a:xfrm>
            <a:off x="7428600" y="245232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85" name="Image 95" descr=""/>
          <p:cNvPicPr/>
          <p:nvPr/>
        </p:nvPicPr>
        <p:blipFill>
          <a:blip r:embed="rId18"/>
          <a:stretch/>
        </p:blipFill>
        <p:spPr>
          <a:xfrm>
            <a:off x="7362720" y="37569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86" name="Image 98" descr=""/>
          <p:cNvPicPr/>
          <p:nvPr/>
        </p:nvPicPr>
        <p:blipFill>
          <a:blip r:embed="rId19"/>
          <a:stretch/>
        </p:blipFill>
        <p:spPr>
          <a:xfrm>
            <a:off x="7412040" y="455040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87" name="ZoneTexte 62"/>
          <p:cNvSpPr/>
          <p:nvPr/>
        </p:nvSpPr>
        <p:spPr>
          <a:xfrm>
            <a:off x="7108560" y="16563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Concombre Feta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88" name="ZoneTexte 63"/>
          <p:cNvSpPr/>
          <p:nvPr/>
        </p:nvSpPr>
        <p:spPr>
          <a:xfrm>
            <a:off x="7086960" y="19818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"/>
              </a:rPr>
              <a:t>Terrine de Légumes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89" name="ZoneTexte 64"/>
          <p:cNvSpPr/>
          <p:nvPr/>
        </p:nvSpPr>
        <p:spPr>
          <a:xfrm>
            <a:off x="5094000" y="26456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Filet de Poisson Pané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90" name="ZoneTexte 89"/>
          <p:cNvSpPr/>
          <p:nvPr/>
        </p:nvSpPr>
        <p:spPr>
          <a:xfrm>
            <a:off x="5176440" y="295344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Nuggets de Poulet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91" name="ZoneTexte 90"/>
          <p:cNvSpPr/>
          <p:nvPr/>
        </p:nvSpPr>
        <p:spPr>
          <a:xfrm>
            <a:off x="5144760" y="32799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Navets Glacés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92" name="ZoneTexte 92"/>
          <p:cNvSpPr/>
          <p:nvPr/>
        </p:nvSpPr>
        <p:spPr>
          <a:xfrm>
            <a:off x="7197840" y="42674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Yaourt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93" name="ZoneTexte 97"/>
          <p:cNvSpPr/>
          <p:nvPr/>
        </p:nvSpPr>
        <p:spPr>
          <a:xfrm>
            <a:off x="7184160" y="521928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Fruit de saison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94" name="ZoneTexte 99"/>
          <p:cNvSpPr/>
          <p:nvPr/>
        </p:nvSpPr>
        <p:spPr>
          <a:xfrm>
            <a:off x="5281200" y="13413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Salade verte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95" name="ZoneTexte 100"/>
          <p:cNvSpPr/>
          <p:nvPr/>
        </p:nvSpPr>
        <p:spPr>
          <a:xfrm>
            <a:off x="5248800" y="39690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Fromage Frais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pic>
        <p:nvPicPr>
          <p:cNvPr id="96" name="Image 103" descr=""/>
          <p:cNvPicPr/>
          <p:nvPr/>
        </p:nvPicPr>
        <p:blipFill>
          <a:blip r:embed="rId20"/>
          <a:stretch/>
        </p:blipFill>
        <p:spPr>
          <a:xfrm>
            <a:off x="5539320" y="246960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97" name="Image 104" descr=""/>
          <p:cNvPicPr/>
          <p:nvPr/>
        </p:nvPicPr>
        <p:blipFill>
          <a:blip r:embed="rId21"/>
          <a:stretch/>
        </p:blipFill>
        <p:spPr>
          <a:xfrm>
            <a:off x="5473440" y="377460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98" name="Image 105" descr=""/>
          <p:cNvPicPr/>
          <p:nvPr/>
        </p:nvPicPr>
        <p:blipFill>
          <a:blip r:embed="rId22"/>
          <a:stretch/>
        </p:blipFill>
        <p:spPr>
          <a:xfrm>
            <a:off x="5522760" y="456768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99" name="ZoneTexte 106"/>
          <p:cNvSpPr/>
          <p:nvPr/>
        </p:nvSpPr>
        <p:spPr>
          <a:xfrm>
            <a:off x="5170680" y="163188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Houmous de Carottes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0" name="ZoneTexte 107"/>
          <p:cNvSpPr/>
          <p:nvPr/>
        </p:nvSpPr>
        <p:spPr>
          <a:xfrm>
            <a:off x="5157000" y="19832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"/>
              </a:rPr>
              <a:t>Céleri Rémoulade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1" name="ZoneTexte 108"/>
          <p:cNvSpPr/>
          <p:nvPr/>
        </p:nvSpPr>
        <p:spPr>
          <a:xfrm>
            <a:off x="7105320" y="27360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Lasagnes de Saumon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2" name="ZoneTexte 109"/>
          <p:cNvSpPr/>
          <p:nvPr/>
        </p:nvSpPr>
        <p:spPr>
          <a:xfrm>
            <a:off x="7049880" y="31086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Lasagnes du Marché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3" name="ZoneTexte 110"/>
          <p:cNvSpPr/>
          <p:nvPr/>
        </p:nvSpPr>
        <p:spPr>
          <a:xfrm>
            <a:off x="7026480" y="34995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Julienne de Légumes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04" name="ZoneTexte 112"/>
          <p:cNvSpPr/>
          <p:nvPr/>
        </p:nvSpPr>
        <p:spPr>
          <a:xfrm>
            <a:off x="5308560" y="428472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Yaourt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5" name="ZoneTexte 115"/>
          <p:cNvSpPr/>
          <p:nvPr/>
        </p:nvSpPr>
        <p:spPr>
          <a:xfrm>
            <a:off x="3361320" y="13266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Salade verte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6" name="ZoneTexte 116"/>
          <p:cNvSpPr/>
          <p:nvPr/>
        </p:nvSpPr>
        <p:spPr>
          <a:xfrm>
            <a:off x="3113280" y="39600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Fromage Pâte Molle 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07" name="ZoneTexte 117"/>
          <p:cNvSpPr/>
          <p:nvPr/>
        </p:nvSpPr>
        <p:spPr>
          <a:xfrm>
            <a:off x="5200200" y="485748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Entremet Vanille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108" name="Image 119" descr=""/>
          <p:cNvPicPr/>
          <p:nvPr/>
        </p:nvPicPr>
        <p:blipFill>
          <a:blip r:embed="rId23"/>
          <a:stretch/>
        </p:blipFill>
        <p:spPr>
          <a:xfrm>
            <a:off x="3589920" y="244476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109" name="Image 120" descr=""/>
          <p:cNvPicPr/>
          <p:nvPr/>
        </p:nvPicPr>
        <p:blipFill>
          <a:blip r:embed="rId24"/>
          <a:stretch/>
        </p:blipFill>
        <p:spPr>
          <a:xfrm>
            <a:off x="3524040" y="374940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110" name="Image 121" descr=""/>
          <p:cNvPicPr/>
          <p:nvPr/>
        </p:nvPicPr>
        <p:blipFill>
          <a:blip r:embed="rId25"/>
          <a:stretch/>
        </p:blipFill>
        <p:spPr>
          <a:xfrm>
            <a:off x="3573360" y="454284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111" name="ZoneTexte 122"/>
          <p:cNvSpPr/>
          <p:nvPr/>
        </p:nvSpPr>
        <p:spPr>
          <a:xfrm>
            <a:off x="1287000" y="16160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Rillettes de Sardines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2" name="ZoneTexte 123"/>
          <p:cNvSpPr/>
          <p:nvPr/>
        </p:nvSpPr>
        <p:spPr>
          <a:xfrm>
            <a:off x="1241280" y="19335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"/>
              </a:rPr>
              <a:t>Betterave Cuite et Maïs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3" name="ZoneTexte 124"/>
          <p:cNvSpPr/>
          <p:nvPr/>
        </p:nvSpPr>
        <p:spPr>
          <a:xfrm>
            <a:off x="1320120" y="262188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Poulet Rôti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4" name="ZoneTexte 125"/>
          <p:cNvSpPr/>
          <p:nvPr/>
        </p:nvSpPr>
        <p:spPr>
          <a:xfrm>
            <a:off x="1346040" y="28731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Filet des Poisson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5" name="ZoneTexte 128"/>
          <p:cNvSpPr/>
          <p:nvPr/>
        </p:nvSpPr>
        <p:spPr>
          <a:xfrm>
            <a:off x="3359160" y="425988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Yaourt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6" name="ZoneTexte 130"/>
          <p:cNvSpPr/>
          <p:nvPr/>
        </p:nvSpPr>
        <p:spPr>
          <a:xfrm>
            <a:off x="3345480" y="517104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Fruit de saison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17" name="ZoneTexte 131"/>
          <p:cNvSpPr/>
          <p:nvPr/>
        </p:nvSpPr>
        <p:spPr>
          <a:xfrm>
            <a:off x="1481040" y="131652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Salade verte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8" name="ZoneTexte 132"/>
          <p:cNvSpPr/>
          <p:nvPr/>
        </p:nvSpPr>
        <p:spPr>
          <a:xfrm>
            <a:off x="1297440" y="39423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Fromage Pâte Dure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19" name="ZoneTexte 133"/>
          <p:cNvSpPr/>
          <p:nvPr/>
        </p:nvSpPr>
        <p:spPr>
          <a:xfrm>
            <a:off x="1272600" y="48315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Mousse au Chocolat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120" name="Image 135" descr=""/>
          <p:cNvPicPr/>
          <p:nvPr/>
        </p:nvPicPr>
        <p:blipFill>
          <a:blip r:embed="rId26"/>
          <a:stretch/>
        </p:blipFill>
        <p:spPr>
          <a:xfrm>
            <a:off x="1709280" y="243504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121" name="Image 136" descr=""/>
          <p:cNvPicPr/>
          <p:nvPr/>
        </p:nvPicPr>
        <p:blipFill>
          <a:blip r:embed="rId27"/>
          <a:stretch/>
        </p:blipFill>
        <p:spPr>
          <a:xfrm>
            <a:off x="1643400" y="3739680"/>
            <a:ext cx="1249920" cy="184680"/>
          </a:xfrm>
          <a:prstGeom prst="rect">
            <a:avLst/>
          </a:prstGeom>
          <a:ln w="0">
            <a:noFill/>
          </a:ln>
        </p:spPr>
      </p:pic>
      <p:pic>
        <p:nvPicPr>
          <p:cNvPr id="122" name="Image 137" descr=""/>
          <p:cNvPicPr/>
          <p:nvPr/>
        </p:nvPicPr>
        <p:blipFill>
          <a:blip r:embed="rId28"/>
          <a:stretch/>
        </p:blipFill>
        <p:spPr>
          <a:xfrm>
            <a:off x="1693080" y="4532760"/>
            <a:ext cx="1249920" cy="184680"/>
          </a:xfrm>
          <a:prstGeom prst="rect">
            <a:avLst/>
          </a:prstGeom>
          <a:ln w="0">
            <a:noFill/>
          </a:ln>
        </p:spPr>
      </p:pic>
      <p:sp>
        <p:nvSpPr>
          <p:cNvPr id="123" name="ZoneTexte 138"/>
          <p:cNvSpPr/>
          <p:nvPr/>
        </p:nvSpPr>
        <p:spPr>
          <a:xfrm>
            <a:off x="3290760" y="165492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Gazpacho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24" name="ZoneTexte 139"/>
          <p:cNvSpPr/>
          <p:nvPr/>
        </p:nvSpPr>
        <p:spPr>
          <a:xfrm>
            <a:off x="3293640" y="197244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"/>
              </a:rPr>
              <a:t>Carottes Râpées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25" name="ZoneTexte 140"/>
          <p:cNvSpPr/>
          <p:nvPr/>
        </p:nvSpPr>
        <p:spPr>
          <a:xfrm>
            <a:off x="3129840" y="270936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Blanquette Légumineuse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26" name="ZoneTexte 142"/>
          <p:cNvSpPr/>
          <p:nvPr/>
        </p:nvSpPr>
        <p:spPr>
          <a:xfrm>
            <a:off x="3164040" y="309240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Pâtes Penne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27" name="ZoneTexte 144"/>
          <p:cNvSpPr/>
          <p:nvPr/>
        </p:nvSpPr>
        <p:spPr>
          <a:xfrm>
            <a:off x="1478520" y="4249800"/>
            <a:ext cx="17474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Yaourt</a:t>
            </a:r>
            <a:endParaRPr b="0" lang="fr-FR" sz="9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fr-FR" sz="900" spc="-1" strike="noStrike">
              <a:latin typeface="Arial"/>
            </a:endParaRPr>
          </a:p>
        </p:txBody>
      </p:sp>
      <p:sp>
        <p:nvSpPr>
          <p:cNvPr id="128" name="ZoneTexte 146"/>
          <p:cNvSpPr/>
          <p:nvPr/>
        </p:nvSpPr>
        <p:spPr>
          <a:xfrm>
            <a:off x="1464840" y="515016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Fruit de saison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129" name="Picture 2" descr="Logo HVE"/>
          <p:cNvPicPr/>
          <p:nvPr/>
        </p:nvPicPr>
        <p:blipFill>
          <a:blip r:embed="rId29"/>
          <a:stretch/>
        </p:blipFill>
        <p:spPr>
          <a:xfrm>
            <a:off x="455040" y="2823120"/>
            <a:ext cx="390240" cy="291960"/>
          </a:xfrm>
          <a:prstGeom prst="rect">
            <a:avLst/>
          </a:prstGeom>
          <a:ln w="0">
            <a:noFill/>
          </a:ln>
        </p:spPr>
      </p:pic>
      <p:sp>
        <p:nvSpPr>
          <p:cNvPr id="130" name="ZoneTexte 118"/>
          <p:cNvSpPr/>
          <p:nvPr/>
        </p:nvSpPr>
        <p:spPr>
          <a:xfrm>
            <a:off x="4450680" y="922320"/>
            <a:ext cx="5983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1800" spc="-1" strike="noStrike">
                <a:solidFill>
                  <a:srgbClr val="548235"/>
                </a:solidFill>
                <a:latin typeface="Calibri"/>
              </a:rPr>
              <a:t>VEG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131" name="ZoneTexte 134"/>
          <p:cNvSpPr/>
          <p:nvPr/>
        </p:nvSpPr>
        <p:spPr>
          <a:xfrm>
            <a:off x="444960" y="3123360"/>
            <a:ext cx="760320" cy="20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750" spc="-1" strike="noStrike">
                <a:solidFill>
                  <a:srgbClr val="000000"/>
                </a:solidFill>
                <a:latin typeface="Calibri"/>
              </a:rPr>
              <a:t>HVE</a:t>
            </a:r>
            <a:endParaRPr b="0" lang="fr-FR" sz="750" spc="-1" strike="noStrike">
              <a:latin typeface="Arial"/>
            </a:endParaRPr>
          </a:p>
        </p:txBody>
      </p:sp>
      <p:sp>
        <p:nvSpPr>
          <p:cNvPr id="132" name="ZoneTexte 111"/>
          <p:cNvSpPr/>
          <p:nvPr/>
        </p:nvSpPr>
        <p:spPr>
          <a:xfrm>
            <a:off x="1301400" y="312372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Potatoes aux Herbes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33" name="ZoneTexte 126"/>
          <p:cNvSpPr/>
          <p:nvPr/>
        </p:nvSpPr>
        <p:spPr>
          <a:xfrm>
            <a:off x="3117600" y="3493440"/>
            <a:ext cx="172872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Gratin de Chou-Fleur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134" name="Image 151" descr=""/>
          <p:cNvPicPr/>
          <p:nvPr/>
        </p:nvPicPr>
        <p:blipFill>
          <a:blip r:embed="rId30"/>
          <a:stretch/>
        </p:blipFill>
        <p:spPr>
          <a:xfrm>
            <a:off x="2682000" y="39762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35" name="Image 152" descr=""/>
          <p:cNvPicPr/>
          <p:nvPr/>
        </p:nvPicPr>
        <p:blipFill>
          <a:blip r:embed="rId31"/>
          <a:stretch/>
        </p:blipFill>
        <p:spPr>
          <a:xfrm>
            <a:off x="2692080" y="51724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36" name="Image 153" descr=""/>
          <p:cNvPicPr/>
          <p:nvPr/>
        </p:nvPicPr>
        <p:blipFill>
          <a:blip r:embed="rId32"/>
          <a:stretch/>
        </p:blipFill>
        <p:spPr>
          <a:xfrm>
            <a:off x="4564800" y="16873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37" name="Image 154" descr=""/>
          <p:cNvPicPr/>
          <p:nvPr/>
        </p:nvPicPr>
        <p:blipFill>
          <a:blip r:embed="rId33"/>
          <a:stretch/>
        </p:blipFill>
        <p:spPr>
          <a:xfrm>
            <a:off x="2670120" y="166176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38" name="Image 159" descr=""/>
          <p:cNvPicPr/>
          <p:nvPr/>
        </p:nvPicPr>
        <p:blipFill>
          <a:blip r:embed="rId34"/>
          <a:stretch/>
        </p:blipFill>
        <p:spPr>
          <a:xfrm>
            <a:off x="8564400" y="2728800"/>
            <a:ext cx="247320" cy="247320"/>
          </a:xfrm>
          <a:prstGeom prst="rect">
            <a:avLst/>
          </a:prstGeom>
          <a:ln w="0">
            <a:noFill/>
          </a:ln>
        </p:spPr>
      </p:pic>
      <p:pic>
        <p:nvPicPr>
          <p:cNvPr id="139" name="Image 160" descr=""/>
          <p:cNvPicPr/>
          <p:nvPr/>
        </p:nvPicPr>
        <p:blipFill>
          <a:blip r:embed="rId35"/>
          <a:stretch/>
        </p:blipFill>
        <p:spPr>
          <a:xfrm>
            <a:off x="2817720" y="2873160"/>
            <a:ext cx="247320" cy="247320"/>
          </a:xfrm>
          <a:prstGeom prst="rect">
            <a:avLst/>
          </a:prstGeom>
          <a:ln w="0">
            <a:noFill/>
          </a:ln>
        </p:spPr>
      </p:pic>
      <p:pic>
        <p:nvPicPr>
          <p:cNvPr id="140" name="Image 161" descr=""/>
          <p:cNvPicPr/>
          <p:nvPr/>
        </p:nvPicPr>
        <p:blipFill>
          <a:blip r:embed="rId36"/>
          <a:stretch/>
        </p:blipFill>
        <p:spPr>
          <a:xfrm>
            <a:off x="6603480" y="2645280"/>
            <a:ext cx="247320" cy="247320"/>
          </a:xfrm>
          <a:prstGeom prst="rect">
            <a:avLst/>
          </a:prstGeom>
          <a:ln w="0">
            <a:noFill/>
          </a:ln>
        </p:spPr>
      </p:pic>
      <p:pic>
        <p:nvPicPr>
          <p:cNvPr id="141" name="Image 162" descr=""/>
          <p:cNvPicPr/>
          <p:nvPr/>
        </p:nvPicPr>
        <p:blipFill>
          <a:blip r:embed="rId37"/>
          <a:stretch/>
        </p:blipFill>
        <p:spPr>
          <a:xfrm>
            <a:off x="8811360" y="6811200"/>
            <a:ext cx="247320" cy="247320"/>
          </a:xfrm>
          <a:prstGeom prst="rect">
            <a:avLst/>
          </a:prstGeom>
          <a:ln w="0">
            <a:noFill/>
          </a:ln>
        </p:spPr>
      </p:pic>
      <p:pic>
        <p:nvPicPr>
          <p:cNvPr id="142" name="Picture 2" descr=""/>
          <p:cNvPicPr/>
          <p:nvPr/>
        </p:nvPicPr>
        <p:blipFill>
          <a:blip r:embed="rId38"/>
          <a:stretch/>
        </p:blipFill>
        <p:spPr>
          <a:xfrm>
            <a:off x="501840" y="2120400"/>
            <a:ext cx="352080" cy="349920"/>
          </a:xfrm>
          <a:prstGeom prst="rect">
            <a:avLst/>
          </a:prstGeom>
          <a:ln w="9525">
            <a:noFill/>
          </a:ln>
        </p:spPr>
      </p:pic>
      <p:sp>
        <p:nvSpPr>
          <p:cNvPr id="143" name="ZoneTexte 166"/>
          <p:cNvSpPr/>
          <p:nvPr/>
        </p:nvSpPr>
        <p:spPr>
          <a:xfrm>
            <a:off x="218520" y="2484360"/>
            <a:ext cx="1011240" cy="21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800" spc="-1" strike="noStrike">
                <a:solidFill>
                  <a:srgbClr val="000000"/>
                </a:solidFill>
                <a:latin typeface="Calibri"/>
              </a:rPr>
              <a:t>Viandes de France</a:t>
            </a:r>
            <a:endParaRPr b="0" lang="fr-FR" sz="800" spc="-1" strike="noStrike">
              <a:latin typeface="Arial"/>
            </a:endParaRPr>
          </a:p>
        </p:txBody>
      </p:sp>
      <p:pic>
        <p:nvPicPr>
          <p:cNvPr id="144" name="Picture 2" descr=""/>
          <p:cNvPicPr/>
          <p:nvPr/>
        </p:nvPicPr>
        <p:blipFill>
          <a:blip r:embed="rId39"/>
          <a:stretch/>
        </p:blipFill>
        <p:spPr>
          <a:xfrm>
            <a:off x="704160" y="2264760"/>
            <a:ext cx="229320" cy="227880"/>
          </a:xfrm>
          <a:prstGeom prst="rect">
            <a:avLst/>
          </a:prstGeom>
          <a:ln w="9525">
            <a:noFill/>
          </a:ln>
        </p:spPr>
      </p:pic>
      <p:pic>
        <p:nvPicPr>
          <p:cNvPr id="145" name="Image 168" descr=""/>
          <p:cNvPicPr/>
          <p:nvPr/>
        </p:nvPicPr>
        <p:blipFill>
          <a:blip r:embed="rId40"/>
          <a:stretch/>
        </p:blipFill>
        <p:spPr>
          <a:xfrm>
            <a:off x="8408520" y="39895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46" name="Image 169" descr=""/>
          <p:cNvPicPr/>
          <p:nvPr/>
        </p:nvPicPr>
        <p:blipFill>
          <a:blip r:embed="rId41"/>
          <a:stretch/>
        </p:blipFill>
        <p:spPr>
          <a:xfrm>
            <a:off x="6507000" y="39978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47" name="Image 170" descr=""/>
          <p:cNvPicPr/>
          <p:nvPr/>
        </p:nvPicPr>
        <p:blipFill>
          <a:blip r:embed="rId42"/>
          <a:stretch/>
        </p:blipFill>
        <p:spPr>
          <a:xfrm>
            <a:off x="8417880" y="16927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48" name="Picture 2" descr=""/>
          <p:cNvPicPr/>
          <p:nvPr/>
        </p:nvPicPr>
        <p:blipFill>
          <a:blip r:embed="rId43"/>
          <a:stretch/>
        </p:blipFill>
        <p:spPr>
          <a:xfrm>
            <a:off x="807840" y="2384640"/>
            <a:ext cx="229320" cy="227880"/>
          </a:xfrm>
          <a:prstGeom prst="rect">
            <a:avLst/>
          </a:prstGeom>
          <a:ln w="9525">
            <a:noFill/>
          </a:ln>
        </p:spPr>
      </p:pic>
      <p:pic>
        <p:nvPicPr>
          <p:cNvPr id="149" name="Image 172" descr=""/>
          <p:cNvPicPr/>
          <p:nvPr/>
        </p:nvPicPr>
        <p:blipFill>
          <a:blip r:embed="rId44"/>
          <a:stretch/>
        </p:blipFill>
        <p:spPr>
          <a:xfrm>
            <a:off x="6528600" y="168624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50" name="Image 173" descr=""/>
          <p:cNvPicPr/>
          <p:nvPr/>
        </p:nvPicPr>
        <p:blipFill>
          <a:blip r:embed="rId45"/>
          <a:stretch/>
        </p:blipFill>
        <p:spPr>
          <a:xfrm>
            <a:off x="4579560" y="39679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51" name="image3.png" descr=""/>
          <p:cNvPicPr/>
          <p:nvPr/>
        </p:nvPicPr>
        <p:blipFill>
          <a:blip r:embed="rId46"/>
          <a:stretch/>
        </p:blipFill>
        <p:spPr>
          <a:xfrm>
            <a:off x="559800" y="1248120"/>
            <a:ext cx="321840" cy="361800"/>
          </a:xfrm>
          <a:prstGeom prst="rect">
            <a:avLst/>
          </a:prstGeom>
          <a:ln w="0">
            <a:noFill/>
          </a:ln>
        </p:spPr>
      </p:pic>
      <p:sp>
        <p:nvSpPr>
          <p:cNvPr id="152" name="ZoneTexte 163"/>
          <p:cNvSpPr/>
          <p:nvPr/>
        </p:nvSpPr>
        <p:spPr>
          <a:xfrm>
            <a:off x="217080" y="1657440"/>
            <a:ext cx="1011240" cy="21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fr-FR" sz="800" spc="-1" strike="noStrike">
                <a:solidFill>
                  <a:srgbClr val="000000"/>
                </a:solidFill>
                <a:latin typeface="Calibri"/>
              </a:rPr>
              <a:t>Légumes de France</a:t>
            </a:r>
            <a:endParaRPr b="0" lang="fr-FR" sz="800" spc="-1" strike="noStrike">
              <a:latin typeface="Arial"/>
            </a:endParaRPr>
          </a:p>
        </p:txBody>
      </p:sp>
      <p:sp>
        <p:nvSpPr>
          <p:cNvPr id="153" name="ZoneTexte 164"/>
          <p:cNvSpPr/>
          <p:nvPr/>
        </p:nvSpPr>
        <p:spPr>
          <a:xfrm>
            <a:off x="5236920" y="5186880"/>
            <a:ext cx="174744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Fruit de saison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54" name="ZoneTexte 165"/>
          <p:cNvSpPr/>
          <p:nvPr/>
        </p:nvSpPr>
        <p:spPr>
          <a:xfrm>
            <a:off x="1214640" y="3459600"/>
            <a:ext cx="172872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Courgettes à Tomate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55" name="ZoneTexte 174"/>
          <p:cNvSpPr/>
          <p:nvPr/>
        </p:nvSpPr>
        <p:spPr>
          <a:xfrm>
            <a:off x="5179680" y="3573000"/>
            <a:ext cx="1728720" cy="22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fr-FR" sz="900" spc="-1" strike="noStrike">
                <a:solidFill>
                  <a:srgbClr val="000000"/>
                </a:solidFill>
                <a:latin typeface="Calibri Light"/>
              </a:rPr>
              <a:t>Riz Pilaf</a:t>
            </a:r>
            <a:endParaRPr b="0" lang="fr-FR" sz="900" spc="-1" strike="noStrike">
              <a:latin typeface="Arial"/>
            </a:endParaRPr>
          </a:p>
        </p:txBody>
      </p:sp>
      <p:pic>
        <p:nvPicPr>
          <p:cNvPr id="156" name="Image 175" descr=""/>
          <p:cNvPicPr/>
          <p:nvPr/>
        </p:nvPicPr>
        <p:blipFill>
          <a:blip r:embed="rId47"/>
          <a:stretch/>
        </p:blipFill>
        <p:spPr>
          <a:xfrm>
            <a:off x="8403840" y="525204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57" name="Image 176" descr=""/>
          <p:cNvPicPr/>
          <p:nvPr/>
        </p:nvPicPr>
        <p:blipFill>
          <a:blip r:embed="rId48"/>
          <a:stretch/>
        </p:blipFill>
        <p:spPr>
          <a:xfrm>
            <a:off x="6508800" y="52020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58" name="Image 177" descr=""/>
          <p:cNvPicPr/>
          <p:nvPr/>
        </p:nvPicPr>
        <p:blipFill>
          <a:blip r:embed="rId49"/>
          <a:stretch/>
        </p:blipFill>
        <p:spPr>
          <a:xfrm>
            <a:off x="4573440" y="51847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59" name="Image 178" descr=""/>
          <p:cNvPicPr/>
          <p:nvPr/>
        </p:nvPicPr>
        <p:blipFill>
          <a:blip r:embed="rId50"/>
          <a:stretch/>
        </p:blipFill>
        <p:spPr>
          <a:xfrm>
            <a:off x="2680560" y="42822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0" name="Image 179" descr=""/>
          <p:cNvPicPr/>
          <p:nvPr/>
        </p:nvPicPr>
        <p:blipFill>
          <a:blip r:embed="rId51"/>
          <a:stretch/>
        </p:blipFill>
        <p:spPr>
          <a:xfrm>
            <a:off x="4570200" y="42742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1" name="Image 180" descr=""/>
          <p:cNvPicPr/>
          <p:nvPr/>
        </p:nvPicPr>
        <p:blipFill>
          <a:blip r:embed="rId52"/>
          <a:stretch/>
        </p:blipFill>
        <p:spPr>
          <a:xfrm>
            <a:off x="6504120" y="43066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2" name="Image 181" descr=""/>
          <p:cNvPicPr/>
          <p:nvPr/>
        </p:nvPicPr>
        <p:blipFill>
          <a:blip r:embed="rId53"/>
          <a:stretch/>
        </p:blipFill>
        <p:spPr>
          <a:xfrm>
            <a:off x="8406000" y="42742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3" name="Image 182" descr=""/>
          <p:cNvPicPr/>
          <p:nvPr/>
        </p:nvPicPr>
        <p:blipFill>
          <a:blip r:embed="rId54"/>
          <a:stretch/>
        </p:blipFill>
        <p:spPr>
          <a:xfrm>
            <a:off x="6518880" y="136116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4" name="Image 183" descr=""/>
          <p:cNvPicPr/>
          <p:nvPr/>
        </p:nvPicPr>
        <p:blipFill>
          <a:blip r:embed="rId55"/>
          <a:stretch/>
        </p:blipFill>
        <p:spPr>
          <a:xfrm>
            <a:off x="4560840" y="13518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5" name="Image 184" descr=""/>
          <p:cNvPicPr/>
          <p:nvPr/>
        </p:nvPicPr>
        <p:blipFill>
          <a:blip r:embed="rId56"/>
          <a:stretch/>
        </p:blipFill>
        <p:spPr>
          <a:xfrm>
            <a:off x="8411400" y="13582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6" name="Image 185" descr=""/>
          <p:cNvPicPr/>
          <p:nvPr/>
        </p:nvPicPr>
        <p:blipFill>
          <a:blip r:embed="rId57"/>
          <a:stretch/>
        </p:blipFill>
        <p:spPr>
          <a:xfrm>
            <a:off x="2672640" y="132480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7" name="Image 129" descr=""/>
          <p:cNvPicPr/>
          <p:nvPr/>
        </p:nvPicPr>
        <p:blipFill>
          <a:blip r:embed="rId58"/>
          <a:stretch/>
        </p:blipFill>
        <p:spPr>
          <a:xfrm>
            <a:off x="2684880" y="200844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8" name="Image 145" descr=""/>
          <p:cNvPicPr/>
          <p:nvPr/>
        </p:nvPicPr>
        <p:blipFill>
          <a:blip r:embed="rId59"/>
          <a:stretch/>
        </p:blipFill>
        <p:spPr>
          <a:xfrm>
            <a:off x="2709000" y="26395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69" name="Image 147" descr=""/>
          <p:cNvPicPr/>
          <p:nvPr/>
        </p:nvPicPr>
        <p:blipFill>
          <a:blip r:embed="rId60"/>
          <a:stretch/>
        </p:blipFill>
        <p:spPr>
          <a:xfrm>
            <a:off x="2701080" y="315756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0" name="Image 148" descr=""/>
          <p:cNvPicPr/>
          <p:nvPr/>
        </p:nvPicPr>
        <p:blipFill>
          <a:blip r:embed="rId61"/>
          <a:stretch/>
        </p:blipFill>
        <p:spPr>
          <a:xfrm>
            <a:off x="2692800" y="34732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1" name="Image 149" descr=""/>
          <p:cNvPicPr/>
          <p:nvPr/>
        </p:nvPicPr>
        <p:blipFill>
          <a:blip r:embed="rId62"/>
          <a:stretch/>
        </p:blipFill>
        <p:spPr>
          <a:xfrm>
            <a:off x="4586400" y="27367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2" name="Image 150" descr=""/>
          <p:cNvPicPr/>
          <p:nvPr/>
        </p:nvPicPr>
        <p:blipFill>
          <a:blip r:embed="rId63"/>
          <a:stretch/>
        </p:blipFill>
        <p:spPr>
          <a:xfrm>
            <a:off x="4586400" y="310896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3" name="Image 186" descr=""/>
          <p:cNvPicPr/>
          <p:nvPr/>
        </p:nvPicPr>
        <p:blipFill>
          <a:blip r:embed="rId64"/>
          <a:stretch/>
        </p:blipFill>
        <p:spPr>
          <a:xfrm>
            <a:off x="4594320" y="35053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4" name="Image 187" descr=""/>
          <p:cNvPicPr/>
          <p:nvPr/>
        </p:nvPicPr>
        <p:blipFill>
          <a:blip r:embed="rId65"/>
          <a:stretch/>
        </p:blipFill>
        <p:spPr>
          <a:xfrm>
            <a:off x="6520320" y="20167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5" name="Image 189" descr=""/>
          <p:cNvPicPr/>
          <p:nvPr/>
        </p:nvPicPr>
        <p:blipFill>
          <a:blip r:embed="rId66"/>
          <a:stretch/>
        </p:blipFill>
        <p:spPr>
          <a:xfrm>
            <a:off x="6496200" y="328716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6" name="Image 190" descr=""/>
          <p:cNvPicPr/>
          <p:nvPr/>
        </p:nvPicPr>
        <p:blipFill>
          <a:blip r:embed="rId67"/>
          <a:stretch/>
        </p:blipFill>
        <p:spPr>
          <a:xfrm>
            <a:off x="6496200" y="35701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7" name="Image 191" descr=""/>
          <p:cNvPicPr/>
          <p:nvPr/>
        </p:nvPicPr>
        <p:blipFill>
          <a:blip r:embed="rId68"/>
          <a:stretch/>
        </p:blipFill>
        <p:spPr>
          <a:xfrm>
            <a:off x="4578480" y="200844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8" name="Image 192" descr=""/>
          <p:cNvPicPr/>
          <p:nvPr/>
        </p:nvPicPr>
        <p:blipFill>
          <a:blip r:embed="rId69"/>
          <a:stretch/>
        </p:blipFill>
        <p:spPr>
          <a:xfrm>
            <a:off x="8438040" y="20167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79" name="Image 193" descr=""/>
          <p:cNvPicPr/>
          <p:nvPr/>
        </p:nvPicPr>
        <p:blipFill>
          <a:blip r:embed="rId70"/>
          <a:stretch/>
        </p:blipFill>
        <p:spPr>
          <a:xfrm>
            <a:off x="6494760" y="29782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80" name="Image 194" descr=""/>
          <p:cNvPicPr/>
          <p:nvPr/>
        </p:nvPicPr>
        <p:blipFill>
          <a:blip r:embed="rId71"/>
          <a:stretch/>
        </p:blipFill>
        <p:spPr>
          <a:xfrm>
            <a:off x="8412480" y="31075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81" name="Image 195" descr=""/>
          <p:cNvPicPr/>
          <p:nvPr/>
        </p:nvPicPr>
        <p:blipFill>
          <a:blip r:embed="rId72"/>
          <a:stretch/>
        </p:blipFill>
        <p:spPr>
          <a:xfrm>
            <a:off x="8412480" y="350424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82" name="Image 196" descr=""/>
          <p:cNvPicPr/>
          <p:nvPr/>
        </p:nvPicPr>
        <p:blipFill>
          <a:blip r:embed="rId73"/>
          <a:stretch/>
        </p:blipFill>
        <p:spPr>
          <a:xfrm>
            <a:off x="8436960" y="492012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83" name="Image 197" descr=""/>
          <p:cNvPicPr/>
          <p:nvPr/>
        </p:nvPicPr>
        <p:blipFill>
          <a:blip r:embed="rId74"/>
          <a:stretch/>
        </p:blipFill>
        <p:spPr>
          <a:xfrm>
            <a:off x="6494760" y="4855680"/>
            <a:ext cx="474120" cy="194400"/>
          </a:xfrm>
          <a:prstGeom prst="rect">
            <a:avLst/>
          </a:prstGeom>
          <a:ln w="0">
            <a:noFill/>
          </a:ln>
        </p:spPr>
      </p:pic>
      <p:pic>
        <p:nvPicPr>
          <p:cNvPr id="184" name="Image 198" descr=""/>
          <p:cNvPicPr/>
          <p:nvPr/>
        </p:nvPicPr>
        <p:blipFill>
          <a:blip r:embed="rId75"/>
          <a:stretch/>
        </p:blipFill>
        <p:spPr>
          <a:xfrm>
            <a:off x="2699640" y="4831200"/>
            <a:ext cx="474120" cy="194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</TotalTime>
  <Application>LibreOffice/7.2.5.2$Windows_X86_64 LibreOffice_project/499f9727c189e6ef3471021d6132d4c694f357e5</Application>
  <AppVersion>15.0000</AppVersion>
  <Words>190</Words>
  <Paragraphs>88</Paragraphs>
  <Company>Le Grand Lyon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2022-12-01T12:31:43Z</dcterms:created>
  <dc:creator>Johnny SAVOYE</dc:creator>
  <dc:description/>
  <dc:language>fr-FR</dc:language>
  <cp:lastModifiedBy/>
  <cp:lastPrinted>2022-12-02T11:42:45Z</cp:lastPrinted>
  <dcterms:modified xsi:type="dcterms:W3CDTF">2024-05-24T10:53:40Z</dcterms:modified>
  <cp:revision>84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Affichage à l'écran (4:3)</vt:lpwstr>
  </property>
  <property fmtid="{D5CDD505-2E9C-101B-9397-08002B2CF9AE}" pid="4" name="Slides">
    <vt:i4>1</vt:i4>
  </property>
</Properties>
</file>