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4.jpeg" ContentType="image/jpeg"/>
  <Override PartName="/ppt/media/image59.png" ContentType="image/png"/>
  <Override PartName="/ppt/media/image3.png" ContentType="image/png"/>
  <Override PartName="/ppt/media/image5.png" ContentType="image/png"/>
  <Override PartName="/ppt/media/image6.png" ContentType="image/png"/>
  <Override PartName="/ppt/media/image34.jpeg" ContentType="image/jpeg"/>
  <Override PartName="/ppt/media/image7.png" ContentType="image/png"/>
  <Override PartName="/ppt/media/image62.jpeg" ContentType="image/jpeg"/>
  <Override PartName="/ppt/media/image8.png" ContentType="image/png"/>
  <Override PartName="/ppt/media/image9.png" ContentType="image/png"/>
  <Override PartName="/ppt/media/image10.png" ContentType="image/png"/>
  <Override PartName="/ppt/media/image29.jpeg" ContentType="image/jpe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  <Override PartName="/ppt/media/image60.png" ContentType="image/png"/>
  <Override PartName="/ppt/media/image61.png" ContentType="image/png"/>
  <Override PartName="/ppt/media/image63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104063" cy="102346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171F2ACE-234B-4157-98FC-0C2B2710B1D6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1249200" y="1279440"/>
            <a:ext cx="4605120" cy="3454200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rIns="99000" tIns="49680" bIns="4968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sldNum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rIns="99000" tIns="49680" bIns="49680" anchor="b">
            <a:noAutofit/>
          </a:bodyPr>
          <a:p>
            <a:pPr algn="r">
              <a:lnSpc>
                <a:spcPct val="100000"/>
              </a:lnSpc>
              <a:buNone/>
            </a:pPr>
            <a:fld id="{944A3257-4727-4B60-A6F9-40F887DA7FCB}" type="slidenum">
              <a:rPr b="0" lang="fr-FR" sz="13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3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5BC76EC0-0E73-4DB3-B33C-5E0C2A5AB66E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05/04/2024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4BE6A1C-F610-4447-8E6A-0CA1D423A2ED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jpe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jpe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png"/><Relationship Id="rId48" Type="http://schemas.openxmlformats.org/officeDocument/2006/relationships/image" Target="../media/image48.png"/><Relationship Id="rId49" Type="http://schemas.openxmlformats.org/officeDocument/2006/relationships/image" Target="../media/image49.png"/><Relationship Id="rId50" Type="http://schemas.openxmlformats.org/officeDocument/2006/relationships/image" Target="../media/image50.png"/><Relationship Id="rId51" Type="http://schemas.openxmlformats.org/officeDocument/2006/relationships/image" Target="../media/image51.png"/><Relationship Id="rId52" Type="http://schemas.openxmlformats.org/officeDocument/2006/relationships/image" Target="../media/image52.png"/><Relationship Id="rId53" Type="http://schemas.openxmlformats.org/officeDocument/2006/relationships/image" Target="../media/image53.png"/><Relationship Id="rId54" Type="http://schemas.openxmlformats.org/officeDocument/2006/relationships/image" Target="../media/image54.png"/><Relationship Id="rId55" Type="http://schemas.openxmlformats.org/officeDocument/2006/relationships/image" Target="../media/image55.png"/><Relationship Id="rId56" Type="http://schemas.openxmlformats.org/officeDocument/2006/relationships/image" Target="../media/image56.png"/><Relationship Id="rId57" Type="http://schemas.openxmlformats.org/officeDocument/2006/relationships/image" Target="../media/image57.png"/><Relationship Id="rId58" Type="http://schemas.openxmlformats.org/officeDocument/2006/relationships/image" Target="../media/image58.png"/><Relationship Id="rId59" Type="http://schemas.openxmlformats.org/officeDocument/2006/relationships/image" Target="../media/image59.png"/><Relationship Id="rId60" Type="http://schemas.openxmlformats.org/officeDocument/2006/relationships/image" Target="../media/image60.png"/><Relationship Id="rId61" Type="http://schemas.openxmlformats.org/officeDocument/2006/relationships/image" Target="../media/image61.png"/><Relationship Id="rId62" Type="http://schemas.openxmlformats.org/officeDocument/2006/relationships/image" Target="../media/image62.jpeg"/><Relationship Id="rId63" Type="http://schemas.openxmlformats.org/officeDocument/2006/relationships/image" Target="../media/image63.png"/><Relationship Id="rId64" Type="http://schemas.openxmlformats.org/officeDocument/2006/relationships/slideLayout" Target="../slideLayouts/slideLayout2.xml"/><Relationship Id="rId6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 3" descr=""/>
          <p:cNvPicPr/>
          <p:nvPr/>
        </p:nvPicPr>
        <p:blipFill>
          <a:blip r:embed="rId1"/>
          <a:stretch/>
        </p:blipFill>
        <p:spPr>
          <a:xfrm>
            <a:off x="195480" y="6224760"/>
            <a:ext cx="1071360" cy="374760"/>
          </a:xfrm>
          <a:prstGeom prst="rect">
            <a:avLst/>
          </a:prstGeom>
          <a:ln w="0">
            <a:noFill/>
          </a:ln>
        </p:spPr>
      </p:pic>
      <p:pic>
        <p:nvPicPr>
          <p:cNvPr id="47" name="Image 5" descr=""/>
          <p:cNvPicPr/>
          <p:nvPr/>
        </p:nvPicPr>
        <p:blipFill>
          <a:blip r:embed="rId2"/>
          <a:stretch/>
        </p:blipFill>
        <p:spPr>
          <a:xfrm>
            <a:off x="1680120" y="6259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48" name="Image 6" descr=""/>
          <p:cNvPicPr/>
          <p:nvPr/>
        </p:nvPicPr>
        <p:blipFill>
          <a:blip r:embed="rId3"/>
          <a:stretch/>
        </p:blipFill>
        <p:spPr>
          <a:xfrm>
            <a:off x="2940120" y="6139800"/>
            <a:ext cx="524160" cy="432000"/>
          </a:xfrm>
          <a:prstGeom prst="rect">
            <a:avLst/>
          </a:prstGeom>
          <a:ln w="0">
            <a:noFill/>
          </a:ln>
        </p:spPr>
      </p:pic>
      <p:pic>
        <p:nvPicPr>
          <p:cNvPr id="49" name="Image 8" descr=""/>
          <p:cNvPicPr/>
          <p:nvPr/>
        </p:nvPicPr>
        <p:blipFill>
          <a:blip r:embed="rId4"/>
          <a:stretch/>
        </p:blipFill>
        <p:spPr>
          <a:xfrm>
            <a:off x="8201520" y="6201720"/>
            <a:ext cx="247320" cy="247320"/>
          </a:xfrm>
          <a:prstGeom prst="rect">
            <a:avLst/>
          </a:prstGeom>
          <a:ln w="0">
            <a:noFill/>
          </a:ln>
        </p:spPr>
      </p:pic>
      <p:sp>
        <p:nvSpPr>
          <p:cNvPr id="50" name="ZoneTexte 9"/>
          <p:cNvSpPr/>
          <p:nvPr/>
        </p:nvSpPr>
        <p:spPr>
          <a:xfrm>
            <a:off x="1454040" y="64627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Agriculture Biologique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1" name="ZoneTexte 11"/>
          <p:cNvSpPr/>
          <p:nvPr/>
        </p:nvSpPr>
        <p:spPr>
          <a:xfrm>
            <a:off x="2328120" y="6454080"/>
            <a:ext cx="1747800" cy="31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Appellation d’Origine Contrôlée</a:t>
            </a:r>
            <a:endParaRPr b="0" lang="fr-F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Appellation d’Origine Protégée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2" name="ZoneTexte 12"/>
          <p:cNvSpPr/>
          <p:nvPr/>
        </p:nvSpPr>
        <p:spPr>
          <a:xfrm>
            <a:off x="3988080" y="64573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Label Rouge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3" name="ZoneTexte 13"/>
          <p:cNvSpPr/>
          <p:nvPr/>
        </p:nvSpPr>
        <p:spPr>
          <a:xfrm>
            <a:off x="4749120" y="64627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Spécialité Traditionnelle Garantie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4" name="ZoneTexte 14"/>
          <p:cNvSpPr/>
          <p:nvPr/>
        </p:nvSpPr>
        <p:spPr>
          <a:xfrm>
            <a:off x="7943040" y="6452640"/>
            <a:ext cx="76464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Pêche durable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5" name="ZoneTexte 15"/>
          <p:cNvSpPr/>
          <p:nvPr/>
        </p:nvSpPr>
        <p:spPr>
          <a:xfrm>
            <a:off x="6260040" y="645984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Indication Géographique Protégée</a:t>
            </a:r>
            <a:endParaRPr b="0" lang="fr-FR" sz="750" spc="-1" strike="noStrike">
              <a:latin typeface="Arial"/>
            </a:endParaRPr>
          </a:p>
        </p:txBody>
      </p:sp>
      <p:pic>
        <p:nvPicPr>
          <p:cNvPr id="56" name="Image 16" descr=""/>
          <p:cNvPicPr/>
          <p:nvPr/>
        </p:nvPicPr>
        <p:blipFill>
          <a:blip r:embed="rId5"/>
          <a:stretch/>
        </p:blipFill>
        <p:spPr>
          <a:xfrm>
            <a:off x="4153680" y="6197040"/>
            <a:ext cx="272520" cy="272520"/>
          </a:xfrm>
          <a:prstGeom prst="rect">
            <a:avLst/>
          </a:prstGeom>
          <a:ln w="0">
            <a:noFill/>
          </a:ln>
        </p:spPr>
      </p:pic>
      <p:pic>
        <p:nvPicPr>
          <p:cNvPr id="57" name="Image 17" descr=""/>
          <p:cNvPicPr/>
          <p:nvPr/>
        </p:nvPicPr>
        <p:blipFill>
          <a:blip r:embed="rId6"/>
          <a:stretch/>
        </p:blipFill>
        <p:spPr>
          <a:xfrm>
            <a:off x="6798240" y="6204960"/>
            <a:ext cx="301680" cy="301680"/>
          </a:xfrm>
          <a:prstGeom prst="rect">
            <a:avLst/>
          </a:prstGeom>
          <a:ln w="0">
            <a:noFill/>
          </a:ln>
        </p:spPr>
      </p:pic>
      <p:pic>
        <p:nvPicPr>
          <p:cNvPr id="58" name="Image 18" descr=""/>
          <p:cNvPicPr/>
          <p:nvPr/>
        </p:nvPicPr>
        <p:blipFill>
          <a:blip r:embed="rId7"/>
          <a:stretch/>
        </p:blipFill>
        <p:spPr>
          <a:xfrm>
            <a:off x="5277600" y="6172560"/>
            <a:ext cx="334080" cy="334080"/>
          </a:xfrm>
          <a:prstGeom prst="rect">
            <a:avLst/>
          </a:prstGeom>
          <a:ln w="0">
            <a:noFill/>
          </a:ln>
        </p:spPr>
      </p:pic>
      <p:sp>
        <p:nvSpPr>
          <p:cNvPr id="59" name="ZoneTexte 19"/>
          <p:cNvSpPr/>
          <p:nvPr/>
        </p:nvSpPr>
        <p:spPr>
          <a:xfrm>
            <a:off x="103320" y="3986640"/>
            <a:ext cx="104688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Liste des allergènes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60" name="ZoneTexte 22"/>
          <p:cNvSpPr/>
          <p:nvPr/>
        </p:nvSpPr>
        <p:spPr>
          <a:xfrm>
            <a:off x="104040" y="4171320"/>
            <a:ext cx="301320" cy="189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2.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3.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4.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5.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6.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7.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8.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9.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10.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11.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12.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13.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14.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750" spc="-1" strike="noStrike">
              <a:latin typeface="Arial"/>
            </a:endParaRPr>
          </a:p>
        </p:txBody>
      </p:sp>
      <p:sp>
        <p:nvSpPr>
          <p:cNvPr id="61" name="ZoneTexte 23"/>
          <p:cNvSpPr/>
          <p:nvPr/>
        </p:nvSpPr>
        <p:spPr>
          <a:xfrm>
            <a:off x="284040" y="4171320"/>
            <a:ext cx="761760" cy="189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Gluten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Crustacés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Œufs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Poisson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Arachides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Soja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Lait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Fruits à coques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Céleri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Moutarde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Sésame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Sulfites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Lupins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Mollusques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750" spc="-1" strike="noStrike">
              <a:latin typeface="Arial"/>
            </a:endParaRPr>
          </a:p>
        </p:txBody>
      </p:sp>
      <p:sp>
        <p:nvSpPr>
          <p:cNvPr id="62" name="Rectangle à coins arrondis 2047"/>
          <p:cNvSpPr/>
          <p:nvPr/>
        </p:nvSpPr>
        <p:spPr>
          <a:xfrm>
            <a:off x="146772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63" name="ZoneTexte 2098"/>
          <p:cNvSpPr/>
          <p:nvPr/>
        </p:nvSpPr>
        <p:spPr>
          <a:xfrm>
            <a:off x="1640880" y="282240"/>
            <a:ext cx="20527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400" spc="-1" strike="noStrike" u="sng">
                <a:solidFill>
                  <a:srgbClr val="000000"/>
                </a:solidFill>
                <a:uFillTx/>
                <a:latin typeface="Calibri Light"/>
              </a:rPr>
              <a:t>Collège Laurent Mourguet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4" name="ZoneTexte 2100"/>
          <p:cNvSpPr/>
          <p:nvPr/>
        </p:nvSpPr>
        <p:spPr>
          <a:xfrm>
            <a:off x="5224680" y="292680"/>
            <a:ext cx="2247840" cy="31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00"/>
                </a:solidFill>
                <a:latin typeface="Calibri Light"/>
              </a:rPr>
              <a:t>Semaine du  08 au 12 Avril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65" name="ZoneTexte 2101"/>
          <p:cNvSpPr/>
          <p:nvPr/>
        </p:nvSpPr>
        <p:spPr>
          <a:xfrm>
            <a:off x="2077200" y="988200"/>
            <a:ext cx="84348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Lundi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66" name="Image 2" descr=""/>
          <p:cNvPicPr/>
          <p:nvPr/>
        </p:nvPicPr>
        <p:blipFill>
          <a:blip r:embed="rId8"/>
          <a:stretch/>
        </p:blipFill>
        <p:spPr>
          <a:xfrm>
            <a:off x="170712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67" name="Image 35" descr=""/>
          <p:cNvPicPr/>
          <p:nvPr/>
        </p:nvPicPr>
        <p:blipFill>
          <a:blip r:embed="rId9"/>
          <a:stretch/>
        </p:blipFill>
        <p:spPr>
          <a:xfrm>
            <a:off x="164088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68" name="Image 36" descr=""/>
          <p:cNvPicPr/>
          <p:nvPr/>
        </p:nvPicPr>
        <p:blipFill>
          <a:blip r:embed="rId10"/>
          <a:stretch/>
        </p:blipFill>
        <p:spPr>
          <a:xfrm>
            <a:off x="169056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69" name="Rectangle à coins arrondis 60"/>
          <p:cNvSpPr/>
          <p:nvPr/>
        </p:nvSpPr>
        <p:spPr>
          <a:xfrm>
            <a:off x="336132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</p:sp>
      <p:sp>
        <p:nvSpPr>
          <p:cNvPr id="70" name="ZoneTexte 61"/>
          <p:cNvSpPr/>
          <p:nvPr/>
        </p:nvSpPr>
        <p:spPr>
          <a:xfrm>
            <a:off x="3780000" y="972000"/>
            <a:ext cx="69516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Mardi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71" name="Image 70" descr=""/>
          <p:cNvPicPr/>
          <p:nvPr/>
        </p:nvPicPr>
        <p:blipFill>
          <a:blip r:embed="rId11"/>
          <a:stretch/>
        </p:blipFill>
        <p:spPr>
          <a:xfrm>
            <a:off x="360072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2" name="Image 71" descr=""/>
          <p:cNvPicPr/>
          <p:nvPr/>
        </p:nvPicPr>
        <p:blipFill>
          <a:blip r:embed="rId12"/>
          <a:stretch/>
        </p:blipFill>
        <p:spPr>
          <a:xfrm>
            <a:off x="353484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3" name="Image 72" descr=""/>
          <p:cNvPicPr/>
          <p:nvPr/>
        </p:nvPicPr>
        <p:blipFill>
          <a:blip r:embed="rId13"/>
          <a:stretch/>
        </p:blipFill>
        <p:spPr>
          <a:xfrm>
            <a:off x="358416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74" name="Rectangle à coins arrondis 73"/>
          <p:cNvSpPr/>
          <p:nvPr/>
        </p:nvSpPr>
        <p:spPr>
          <a:xfrm>
            <a:off x="528696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75" name="ZoneTexte 74"/>
          <p:cNvSpPr/>
          <p:nvPr/>
        </p:nvSpPr>
        <p:spPr>
          <a:xfrm>
            <a:off x="5848560" y="988200"/>
            <a:ext cx="67320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Jeudi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76" name="Image 80" descr=""/>
          <p:cNvPicPr/>
          <p:nvPr/>
        </p:nvPicPr>
        <p:blipFill>
          <a:blip r:embed="rId14"/>
          <a:stretch/>
        </p:blipFill>
        <p:spPr>
          <a:xfrm>
            <a:off x="552636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7" name="Image 81" descr=""/>
          <p:cNvPicPr/>
          <p:nvPr/>
        </p:nvPicPr>
        <p:blipFill>
          <a:blip r:embed="rId15"/>
          <a:stretch/>
        </p:blipFill>
        <p:spPr>
          <a:xfrm>
            <a:off x="546048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8" name="Image 82" descr=""/>
          <p:cNvPicPr/>
          <p:nvPr/>
        </p:nvPicPr>
        <p:blipFill>
          <a:blip r:embed="rId16"/>
          <a:stretch/>
        </p:blipFill>
        <p:spPr>
          <a:xfrm>
            <a:off x="550980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79" name="Rectangle à coins arrondis 83"/>
          <p:cNvSpPr/>
          <p:nvPr/>
        </p:nvSpPr>
        <p:spPr>
          <a:xfrm>
            <a:off x="7189200" y="8535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80" name="ZoneTexte 84"/>
          <p:cNvSpPr/>
          <p:nvPr/>
        </p:nvSpPr>
        <p:spPr>
          <a:xfrm>
            <a:off x="7639200" y="985320"/>
            <a:ext cx="105156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Vendredi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1" name="ZoneTexte 85"/>
          <p:cNvSpPr/>
          <p:nvPr/>
        </p:nvSpPr>
        <p:spPr>
          <a:xfrm>
            <a:off x="7200000" y="13341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2" name="ZoneTexte 87"/>
          <p:cNvSpPr/>
          <p:nvPr/>
        </p:nvSpPr>
        <p:spPr>
          <a:xfrm>
            <a:off x="6992280" y="39596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Molle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pic>
        <p:nvPicPr>
          <p:cNvPr id="83" name="Image 94" descr=""/>
          <p:cNvPicPr/>
          <p:nvPr/>
        </p:nvPicPr>
        <p:blipFill>
          <a:blip r:embed="rId17"/>
          <a:stretch/>
        </p:blipFill>
        <p:spPr>
          <a:xfrm>
            <a:off x="7428600" y="245232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84" name="Image 95" descr=""/>
          <p:cNvPicPr/>
          <p:nvPr/>
        </p:nvPicPr>
        <p:blipFill>
          <a:blip r:embed="rId18"/>
          <a:stretch/>
        </p:blipFill>
        <p:spPr>
          <a:xfrm>
            <a:off x="7362720" y="37569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85" name="Image 98" descr=""/>
          <p:cNvPicPr/>
          <p:nvPr/>
        </p:nvPicPr>
        <p:blipFill>
          <a:blip r:embed="rId19"/>
          <a:stretch/>
        </p:blipFill>
        <p:spPr>
          <a:xfrm>
            <a:off x="7412040" y="455040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86" name="ZoneTexte 62"/>
          <p:cNvSpPr/>
          <p:nvPr/>
        </p:nvSpPr>
        <p:spPr>
          <a:xfrm>
            <a:off x="7108560" y="1656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Composée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7" name="ZoneTexte 63"/>
          <p:cNvSpPr/>
          <p:nvPr/>
        </p:nvSpPr>
        <p:spPr>
          <a:xfrm>
            <a:off x="7143480" y="20059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Céleri Râpé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8" name="ZoneTexte 64"/>
          <p:cNvSpPr/>
          <p:nvPr/>
        </p:nvSpPr>
        <p:spPr>
          <a:xfrm>
            <a:off x="7133400" y="26053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Burger de Bœuf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9" name="ZoneTexte 89"/>
          <p:cNvSpPr/>
          <p:nvPr/>
        </p:nvSpPr>
        <p:spPr>
          <a:xfrm>
            <a:off x="7151040" y="289692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Burger de Poisson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0" name="ZoneTexte 90"/>
          <p:cNvSpPr/>
          <p:nvPr/>
        </p:nvSpPr>
        <p:spPr>
          <a:xfrm>
            <a:off x="7208280" y="32151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Frites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1" name="ZoneTexte 92"/>
          <p:cNvSpPr/>
          <p:nvPr/>
        </p:nvSpPr>
        <p:spPr>
          <a:xfrm>
            <a:off x="7197840" y="42674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2" name="ZoneTexte 97"/>
          <p:cNvSpPr/>
          <p:nvPr/>
        </p:nvSpPr>
        <p:spPr>
          <a:xfrm>
            <a:off x="7184160" y="521928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3" name="ZoneTexte 99"/>
          <p:cNvSpPr/>
          <p:nvPr/>
        </p:nvSpPr>
        <p:spPr>
          <a:xfrm>
            <a:off x="5281200" y="1341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4" name="ZoneTexte 100"/>
          <p:cNvSpPr/>
          <p:nvPr/>
        </p:nvSpPr>
        <p:spPr>
          <a:xfrm>
            <a:off x="5248800" y="39690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Frais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pic>
        <p:nvPicPr>
          <p:cNvPr id="95" name="Image 103" descr=""/>
          <p:cNvPicPr/>
          <p:nvPr/>
        </p:nvPicPr>
        <p:blipFill>
          <a:blip r:embed="rId20"/>
          <a:stretch/>
        </p:blipFill>
        <p:spPr>
          <a:xfrm>
            <a:off x="5539320" y="24696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96" name="Image 104" descr=""/>
          <p:cNvPicPr/>
          <p:nvPr/>
        </p:nvPicPr>
        <p:blipFill>
          <a:blip r:embed="rId21"/>
          <a:stretch/>
        </p:blipFill>
        <p:spPr>
          <a:xfrm>
            <a:off x="5473440" y="37746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97" name="Image 105" descr=""/>
          <p:cNvPicPr/>
          <p:nvPr/>
        </p:nvPicPr>
        <p:blipFill>
          <a:blip r:embed="rId22"/>
          <a:stretch/>
        </p:blipFill>
        <p:spPr>
          <a:xfrm>
            <a:off x="5522760" y="456768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98" name="ZoneTexte 106"/>
          <p:cNvSpPr/>
          <p:nvPr/>
        </p:nvSpPr>
        <p:spPr>
          <a:xfrm>
            <a:off x="5170680" y="163188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Composée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9" name="ZoneTexte 107"/>
          <p:cNvSpPr/>
          <p:nvPr/>
        </p:nvSpPr>
        <p:spPr>
          <a:xfrm>
            <a:off x="5262480" y="19911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Salade de Maquereaux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0" name="ZoneTexte 108"/>
          <p:cNvSpPr/>
          <p:nvPr/>
        </p:nvSpPr>
        <p:spPr>
          <a:xfrm>
            <a:off x="5171400" y="26064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Quenelle Nature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1" name="ZoneTexte 109"/>
          <p:cNvSpPr/>
          <p:nvPr/>
        </p:nvSpPr>
        <p:spPr>
          <a:xfrm>
            <a:off x="5237280" y="2898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Sauce Nantua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2" name="ZoneTexte 110"/>
          <p:cNvSpPr/>
          <p:nvPr/>
        </p:nvSpPr>
        <p:spPr>
          <a:xfrm>
            <a:off x="5302800" y="320040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Riz Créole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03" name="ZoneTexte 112"/>
          <p:cNvSpPr/>
          <p:nvPr/>
        </p:nvSpPr>
        <p:spPr>
          <a:xfrm>
            <a:off x="5308560" y="42847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4" name="ZoneTexte 114"/>
          <p:cNvSpPr/>
          <p:nvPr/>
        </p:nvSpPr>
        <p:spPr>
          <a:xfrm>
            <a:off x="5278680" y="486432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Mousse Chocolat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05" name="ZoneTexte 115"/>
          <p:cNvSpPr/>
          <p:nvPr/>
        </p:nvSpPr>
        <p:spPr>
          <a:xfrm>
            <a:off x="3361320" y="13266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6" name="ZoneTexte 116"/>
          <p:cNvSpPr/>
          <p:nvPr/>
        </p:nvSpPr>
        <p:spPr>
          <a:xfrm>
            <a:off x="3113280" y="39600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Molle 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7" name="ZoneTexte 117"/>
          <p:cNvSpPr/>
          <p:nvPr/>
        </p:nvSpPr>
        <p:spPr>
          <a:xfrm>
            <a:off x="3177000" y="484128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Compote de Pomme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08" name="Image 119" descr=""/>
          <p:cNvPicPr/>
          <p:nvPr/>
        </p:nvPicPr>
        <p:blipFill>
          <a:blip r:embed="rId23"/>
          <a:stretch/>
        </p:blipFill>
        <p:spPr>
          <a:xfrm>
            <a:off x="3589920" y="24447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09" name="Image 120" descr=""/>
          <p:cNvPicPr/>
          <p:nvPr/>
        </p:nvPicPr>
        <p:blipFill>
          <a:blip r:embed="rId24"/>
          <a:stretch/>
        </p:blipFill>
        <p:spPr>
          <a:xfrm>
            <a:off x="3524040" y="37494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10" name="Image 121" descr=""/>
          <p:cNvPicPr/>
          <p:nvPr/>
        </p:nvPicPr>
        <p:blipFill>
          <a:blip r:embed="rId25"/>
          <a:stretch/>
        </p:blipFill>
        <p:spPr>
          <a:xfrm>
            <a:off x="3573360" y="45428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111" name="ZoneTexte 122"/>
          <p:cNvSpPr/>
          <p:nvPr/>
        </p:nvSpPr>
        <p:spPr>
          <a:xfrm>
            <a:off x="3221280" y="16484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Composée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2" name="ZoneTexte 123"/>
          <p:cNvSpPr/>
          <p:nvPr/>
        </p:nvSpPr>
        <p:spPr>
          <a:xfrm>
            <a:off x="3272400" y="19742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Salade Piémontaise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3" name="ZoneTexte 124"/>
          <p:cNvSpPr/>
          <p:nvPr/>
        </p:nvSpPr>
        <p:spPr>
          <a:xfrm>
            <a:off x="3351240" y="25815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Boulettes de Soja et Tomates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4" name="ZoneTexte 125"/>
          <p:cNvSpPr/>
          <p:nvPr/>
        </p:nvSpPr>
        <p:spPr>
          <a:xfrm>
            <a:off x="3320280" y="28731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Sauce Tomate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5" name="ZoneTexte 128"/>
          <p:cNvSpPr/>
          <p:nvPr/>
        </p:nvSpPr>
        <p:spPr>
          <a:xfrm>
            <a:off x="3359160" y="425988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6" name="ZoneTexte 130"/>
          <p:cNvSpPr/>
          <p:nvPr/>
        </p:nvSpPr>
        <p:spPr>
          <a:xfrm>
            <a:off x="3345480" y="517104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17" name="ZoneTexte 131"/>
          <p:cNvSpPr/>
          <p:nvPr/>
        </p:nvSpPr>
        <p:spPr>
          <a:xfrm>
            <a:off x="1481040" y="13165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8" name="ZoneTexte 132"/>
          <p:cNvSpPr/>
          <p:nvPr/>
        </p:nvSpPr>
        <p:spPr>
          <a:xfrm>
            <a:off x="1297440" y="3942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Dure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9" name="ZoneTexte 133"/>
          <p:cNvSpPr/>
          <p:nvPr/>
        </p:nvSpPr>
        <p:spPr>
          <a:xfrm>
            <a:off x="1458720" y="48315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Cookies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20" name="Image 135" descr=""/>
          <p:cNvPicPr/>
          <p:nvPr/>
        </p:nvPicPr>
        <p:blipFill>
          <a:blip r:embed="rId26"/>
          <a:stretch/>
        </p:blipFill>
        <p:spPr>
          <a:xfrm>
            <a:off x="1709280" y="243504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21" name="Image 136" descr=""/>
          <p:cNvPicPr/>
          <p:nvPr/>
        </p:nvPicPr>
        <p:blipFill>
          <a:blip r:embed="rId27"/>
          <a:stretch/>
        </p:blipFill>
        <p:spPr>
          <a:xfrm>
            <a:off x="1643400" y="373968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22" name="Image 137" descr=""/>
          <p:cNvPicPr/>
          <p:nvPr/>
        </p:nvPicPr>
        <p:blipFill>
          <a:blip r:embed="rId28"/>
          <a:stretch/>
        </p:blipFill>
        <p:spPr>
          <a:xfrm>
            <a:off x="1693080" y="453276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123" name="ZoneTexte 138"/>
          <p:cNvSpPr/>
          <p:nvPr/>
        </p:nvSpPr>
        <p:spPr>
          <a:xfrm>
            <a:off x="1381320" y="16308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Composée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4" name="ZoneTexte 139"/>
          <p:cNvSpPr/>
          <p:nvPr/>
        </p:nvSpPr>
        <p:spPr>
          <a:xfrm>
            <a:off x="1481040" y="19807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Pizza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5" name="ZoneTexte 140"/>
          <p:cNvSpPr/>
          <p:nvPr/>
        </p:nvSpPr>
        <p:spPr>
          <a:xfrm>
            <a:off x="1470960" y="25718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Sauté de Porc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6" name="ZoneTexte 141"/>
          <p:cNvSpPr/>
          <p:nvPr/>
        </p:nvSpPr>
        <p:spPr>
          <a:xfrm>
            <a:off x="1464120" y="28875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Gratin de Poisson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7" name="ZoneTexte 142"/>
          <p:cNvSpPr/>
          <p:nvPr/>
        </p:nvSpPr>
        <p:spPr>
          <a:xfrm>
            <a:off x="1481040" y="323820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Boulgour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8" name="ZoneTexte 144"/>
          <p:cNvSpPr/>
          <p:nvPr/>
        </p:nvSpPr>
        <p:spPr>
          <a:xfrm>
            <a:off x="1478520" y="42498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9" name="ZoneTexte 146"/>
          <p:cNvSpPr/>
          <p:nvPr/>
        </p:nvSpPr>
        <p:spPr>
          <a:xfrm>
            <a:off x="1464840" y="51501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30" name="Picture 2" descr="Logo HVE"/>
          <p:cNvPicPr/>
          <p:nvPr/>
        </p:nvPicPr>
        <p:blipFill>
          <a:blip r:embed="rId29"/>
          <a:stretch/>
        </p:blipFill>
        <p:spPr>
          <a:xfrm>
            <a:off x="455040" y="2823120"/>
            <a:ext cx="390240" cy="291960"/>
          </a:xfrm>
          <a:prstGeom prst="rect">
            <a:avLst/>
          </a:prstGeom>
          <a:ln w="0">
            <a:noFill/>
          </a:ln>
        </p:spPr>
      </p:pic>
      <p:sp>
        <p:nvSpPr>
          <p:cNvPr id="131" name="ZoneTexte 118"/>
          <p:cNvSpPr/>
          <p:nvPr/>
        </p:nvSpPr>
        <p:spPr>
          <a:xfrm>
            <a:off x="4369680" y="930600"/>
            <a:ext cx="598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548235"/>
                </a:solidFill>
                <a:latin typeface="Calibri"/>
              </a:rPr>
              <a:t>VEG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2" name="ZoneTexte 134"/>
          <p:cNvSpPr/>
          <p:nvPr/>
        </p:nvSpPr>
        <p:spPr>
          <a:xfrm>
            <a:off x="477360" y="3131640"/>
            <a:ext cx="76032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HVE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133" name="ZoneTexte 111"/>
          <p:cNvSpPr/>
          <p:nvPr/>
        </p:nvSpPr>
        <p:spPr>
          <a:xfrm>
            <a:off x="3348720" y="31719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Lentilles aux petits Légumes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4" name="ZoneTexte 143"/>
          <p:cNvSpPr/>
          <p:nvPr/>
        </p:nvSpPr>
        <p:spPr>
          <a:xfrm>
            <a:off x="5132520" y="3509640"/>
            <a:ext cx="172872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Petits Pois Carottes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35" name="Image 151" descr=""/>
          <p:cNvPicPr/>
          <p:nvPr/>
        </p:nvPicPr>
        <p:blipFill>
          <a:blip r:embed="rId30"/>
          <a:stretch/>
        </p:blipFill>
        <p:spPr>
          <a:xfrm>
            <a:off x="2682000" y="39762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6" name="Image 152" descr=""/>
          <p:cNvPicPr/>
          <p:nvPr/>
        </p:nvPicPr>
        <p:blipFill>
          <a:blip r:embed="rId31"/>
          <a:stretch/>
        </p:blipFill>
        <p:spPr>
          <a:xfrm>
            <a:off x="2692080" y="51724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7" name="Image 153" descr=""/>
          <p:cNvPicPr/>
          <p:nvPr/>
        </p:nvPicPr>
        <p:blipFill>
          <a:blip r:embed="rId32"/>
          <a:stretch/>
        </p:blipFill>
        <p:spPr>
          <a:xfrm>
            <a:off x="4597200" y="1687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8" name="Image 154" descr=""/>
          <p:cNvPicPr/>
          <p:nvPr/>
        </p:nvPicPr>
        <p:blipFill>
          <a:blip r:embed="rId33"/>
          <a:stretch/>
        </p:blipFill>
        <p:spPr>
          <a:xfrm>
            <a:off x="2702160" y="16617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9" name="Image 160" descr=""/>
          <p:cNvPicPr/>
          <p:nvPr/>
        </p:nvPicPr>
        <p:blipFill>
          <a:blip r:embed="rId34"/>
          <a:stretch/>
        </p:blipFill>
        <p:spPr>
          <a:xfrm>
            <a:off x="8555040" y="289728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40" name="Picture 2" descr=""/>
          <p:cNvPicPr/>
          <p:nvPr/>
        </p:nvPicPr>
        <p:blipFill>
          <a:blip r:embed="rId35"/>
          <a:stretch/>
        </p:blipFill>
        <p:spPr>
          <a:xfrm>
            <a:off x="501840" y="2120400"/>
            <a:ext cx="352080" cy="349920"/>
          </a:xfrm>
          <a:prstGeom prst="rect">
            <a:avLst/>
          </a:prstGeom>
          <a:ln w="9525">
            <a:noFill/>
          </a:ln>
        </p:spPr>
      </p:pic>
      <p:sp>
        <p:nvSpPr>
          <p:cNvPr id="141" name="ZoneTexte 166"/>
          <p:cNvSpPr/>
          <p:nvPr/>
        </p:nvSpPr>
        <p:spPr>
          <a:xfrm>
            <a:off x="218520" y="2484360"/>
            <a:ext cx="10112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000000"/>
                </a:solidFill>
                <a:latin typeface="Calibri"/>
              </a:rPr>
              <a:t>Viandes de France</a:t>
            </a:r>
            <a:endParaRPr b="0" lang="fr-FR" sz="800" spc="-1" strike="noStrike">
              <a:latin typeface="Arial"/>
            </a:endParaRPr>
          </a:p>
        </p:txBody>
      </p:sp>
      <p:pic>
        <p:nvPicPr>
          <p:cNvPr id="142" name="Image 168" descr=""/>
          <p:cNvPicPr/>
          <p:nvPr/>
        </p:nvPicPr>
        <p:blipFill>
          <a:blip r:embed="rId36"/>
          <a:stretch/>
        </p:blipFill>
        <p:spPr>
          <a:xfrm>
            <a:off x="8408520" y="39895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3" name="Image 169" descr=""/>
          <p:cNvPicPr/>
          <p:nvPr/>
        </p:nvPicPr>
        <p:blipFill>
          <a:blip r:embed="rId37"/>
          <a:stretch/>
        </p:blipFill>
        <p:spPr>
          <a:xfrm>
            <a:off x="6507000" y="3997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4" name="Image 170" descr=""/>
          <p:cNvPicPr/>
          <p:nvPr/>
        </p:nvPicPr>
        <p:blipFill>
          <a:blip r:embed="rId38"/>
          <a:stretch/>
        </p:blipFill>
        <p:spPr>
          <a:xfrm>
            <a:off x="8417880" y="1692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5" name="Image 172" descr=""/>
          <p:cNvPicPr/>
          <p:nvPr/>
        </p:nvPicPr>
        <p:blipFill>
          <a:blip r:embed="rId39"/>
          <a:stretch/>
        </p:blipFill>
        <p:spPr>
          <a:xfrm>
            <a:off x="6505560" y="16862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6" name="Image 173" descr=""/>
          <p:cNvPicPr/>
          <p:nvPr/>
        </p:nvPicPr>
        <p:blipFill>
          <a:blip r:embed="rId40"/>
          <a:stretch/>
        </p:blipFill>
        <p:spPr>
          <a:xfrm>
            <a:off x="4530960" y="4000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7" name="image3.png" descr=""/>
          <p:cNvPicPr/>
          <p:nvPr/>
        </p:nvPicPr>
        <p:blipFill>
          <a:blip r:embed="rId41"/>
          <a:stretch/>
        </p:blipFill>
        <p:spPr>
          <a:xfrm>
            <a:off x="559800" y="1248120"/>
            <a:ext cx="321840" cy="361800"/>
          </a:xfrm>
          <a:prstGeom prst="rect">
            <a:avLst/>
          </a:prstGeom>
          <a:ln w="0">
            <a:noFill/>
          </a:ln>
        </p:spPr>
      </p:pic>
      <p:sp>
        <p:nvSpPr>
          <p:cNvPr id="148" name="ZoneTexte 163"/>
          <p:cNvSpPr/>
          <p:nvPr/>
        </p:nvSpPr>
        <p:spPr>
          <a:xfrm>
            <a:off x="217080" y="1657440"/>
            <a:ext cx="10112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000000"/>
                </a:solidFill>
                <a:latin typeface="Calibri"/>
              </a:rPr>
              <a:t>Légumes de France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49" name="ZoneTexte 164"/>
          <p:cNvSpPr/>
          <p:nvPr/>
        </p:nvSpPr>
        <p:spPr>
          <a:xfrm>
            <a:off x="5293440" y="517860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50" name="Image 175" descr=""/>
          <p:cNvPicPr/>
          <p:nvPr/>
        </p:nvPicPr>
        <p:blipFill>
          <a:blip r:embed="rId42"/>
          <a:stretch/>
        </p:blipFill>
        <p:spPr>
          <a:xfrm>
            <a:off x="8403840" y="52520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1" name="Image 176" descr=""/>
          <p:cNvPicPr/>
          <p:nvPr/>
        </p:nvPicPr>
        <p:blipFill>
          <a:blip r:embed="rId43"/>
          <a:stretch/>
        </p:blipFill>
        <p:spPr>
          <a:xfrm>
            <a:off x="6508800" y="52020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2" name="Image 177" descr=""/>
          <p:cNvPicPr/>
          <p:nvPr/>
        </p:nvPicPr>
        <p:blipFill>
          <a:blip r:embed="rId44"/>
          <a:stretch/>
        </p:blipFill>
        <p:spPr>
          <a:xfrm>
            <a:off x="4573440" y="5184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3" name="Image 178" descr=""/>
          <p:cNvPicPr/>
          <p:nvPr/>
        </p:nvPicPr>
        <p:blipFill>
          <a:blip r:embed="rId45"/>
          <a:stretch/>
        </p:blipFill>
        <p:spPr>
          <a:xfrm>
            <a:off x="2680560" y="42822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4" name="Image 179" descr=""/>
          <p:cNvPicPr/>
          <p:nvPr/>
        </p:nvPicPr>
        <p:blipFill>
          <a:blip r:embed="rId46"/>
          <a:stretch/>
        </p:blipFill>
        <p:spPr>
          <a:xfrm>
            <a:off x="4521600" y="4274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5" name="Image 180" descr=""/>
          <p:cNvPicPr/>
          <p:nvPr/>
        </p:nvPicPr>
        <p:blipFill>
          <a:blip r:embed="rId47"/>
          <a:stretch/>
        </p:blipFill>
        <p:spPr>
          <a:xfrm>
            <a:off x="6504120" y="43066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6" name="Image 181" descr=""/>
          <p:cNvPicPr/>
          <p:nvPr/>
        </p:nvPicPr>
        <p:blipFill>
          <a:blip r:embed="rId48"/>
          <a:stretch/>
        </p:blipFill>
        <p:spPr>
          <a:xfrm>
            <a:off x="8406000" y="4274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7" name="Image 182" descr=""/>
          <p:cNvPicPr/>
          <p:nvPr/>
        </p:nvPicPr>
        <p:blipFill>
          <a:blip r:embed="rId49"/>
          <a:stretch/>
        </p:blipFill>
        <p:spPr>
          <a:xfrm>
            <a:off x="6496200" y="13611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8" name="Image 183" descr=""/>
          <p:cNvPicPr/>
          <p:nvPr/>
        </p:nvPicPr>
        <p:blipFill>
          <a:blip r:embed="rId50"/>
          <a:stretch/>
        </p:blipFill>
        <p:spPr>
          <a:xfrm>
            <a:off x="4593240" y="1351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9" name="Image 184" descr=""/>
          <p:cNvPicPr/>
          <p:nvPr/>
        </p:nvPicPr>
        <p:blipFill>
          <a:blip r:embed="rId51"/>
          <a:stretch/>
        </p:blipFill>
        <p:spPr>
          <a:xfrm>
            <a:off x="8411400" y="1358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0" name="Image 185" descr=""/>
          <p:cNvPicPr/>
          <p:nvPr/>
        </p:nvPicPr>
        <p:blipFill>
          <a:blip r:embed="rId52"/>
          <a:stretch/>
        </p:blipFill>
        <p:spPr>
          <a:xfrm>
            <a:off x="2712960" y="13572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1" name="Image 129" descr=""/>
          <p:cNvPicPr/>
          <p:nvPr/>
        </p:nvPicPr>
        <p:blipFill>
          <a:blip r:embed="rId53"/>
          <a:stretch/>
        </p:blipFill>
        <p:spPr>
          <a:xfrm>
            <a:off x="3997080" y="33692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2" name="Image 145" descr=""/>
          <p:cNvPicPr/>
          <p:nvPr/>
        </p:nvPicPr>
        <p:blipFill>
          <a:blip r:embed="rId54"/>
          <a:stretch/>
        </p:blipFill>
        <p:spPr>
          <a:xfrm>
            <a:off x="4555440" y="4850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3" name="Image 147" descr=""/>
          <p:cNvPicPr/>
          <p:nvPr/>
        </p:nvPicPr>
        <p:blipFill>
          <a:blip r:embed="rId55"/>
          <a:stretch/>
        </p:blipFill>
        <p:spPr>
          <a:xfrm>
            <a:off x="6465240" y="26247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4" name="Image 148" descr=""/>
          <p:cNvPicPr/>
          <p:nvPr/>
        </p:nvPicPr>
        <p:blipFill>
          <a:blip r:embed="rId56"/>
          <a:stretch/>
        </p:blipFill>
        <p:spPr>
          <a:xfrm>
            <a:off x="6489360" y="35391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5" name="Image 149" descr=""/>
          <p:cNvPicPr/>
          <p:nvPr/>
        </p:nvPicPr>
        <p:blipFill>
          <a:blip r:embed="rId57"/>
          <a:stretch/>
        </p:blipFill>
        <p:spPr>
          <a:xfrm>
            <a:off x="4563360" y="2899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6" name="Image 150" descr=""/>
          <p:cNvPicPr/>
          <p:nvPr/>
        </p:nvPicPr>
        <p:blipFill>
          <a:blip r:embed="rId58"/>
          <a:stretch/>
        </p:blipFill>
        <p:spPr>
          <a:xfrm>
            <a:off x="6473160" y="29404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7" name="Image 186" descr=""/>
          <p:cNvPicPr/>
          <p:nvPr/>
        </p:nvPicPr>
        <p:blipFill>
          <a:blip r:embed="rId59"/>
          <a:stretch/>
        </p:blipFill>
        <p:spPr>
          <a:xfrm>
            <a:off x="8415360" y="2042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8" name="Image 187" descr=""/>
          <p:cNvPicPr/>
          <p:nvPr/>
        </p:nvPicPr>
        <p:blipFill>
          <a:blip r:embed="rId60"/>
          <a:stretch/>
        </p:blipFill>
        <p:spPr>
          <a:xfrm>
            <a:off x="8399160" y="26492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9" name="Image 188" descr=""/>
          <p:cNvPicPr/>
          <p:nvPr/>
        </p:nvPicPr>
        <p:blipFill>
          <a:blip r:embed="rId61"/>
          <a:stretch/>
        </p:blipFill>
        <p:spPr>
          <a:xfrm>
            <a:off x="2645640" y="32641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0" name="Image 189" descr=""/>
          <p:cNvPicPr/>
          <p:nvPr/>
        </p:nvPicPr>
        <p:blipFill>
          <a:blip r:embed="rId62"/>
          <a:stretch/>
        </p:blipFill>
        <p:spPr>
          <a:xfrm>
            <a:off x="2810880" y="289872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71" name="Image 190" descr=""/>
          <p:cNvPicPr/>
          <p:nvPr/>
        </p:nvPicPr>
        <p:blipFill>
          <a:blip r:embed="rId63"/>
          <a:stretch/>
        </p:blipFill>
        <p:spPr>
          <a:xfrm>
            <a:off x="2776680" y="2538000"/>
            <a:ext cx="272520" cy="272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Application>LibreOffice/7.2.5.2$Windows_X86_64 LibreOffice_project/499f9727c189e6ef3471021d6132d4c694f357e5</Application>
  <AppVersion>15.0000</AppVersion>
  <Words>178</Words>
  <Paragraphs>87</Paragraphs>
  <Company>Le Grand Lyon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2022-12-01T12:31:43Z</dcterms:created>
  <dc:creator>Johnny SAVOYE</dc:creator>
  <dc:description/>
  <dc:language>fr-FR</dc:language>
  <cp:lastModifiedBy/>
  <cp:lastPrinted>2022-12-02T11:42:45Z</cp:lastPrinted>
  <dcterms:modified xsi:type="dcterms:W3CDTF">2024-04-05T16:34:37Z</dcterms:modified>
  <cp:revision>79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