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3" r:id="rId4"/>
    <p:sldId id="304" r:id="rId5"/>
    <p:sldId id="305" r:id="rId6"/>
    <p:sldId id="30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99" r:id="rId27"/>
    <p:sldId id="276" r:id="rId28"/>
    <p:sldId id="277" r:id="rId29"/>
    <p:sldId id="278" r:id="rId30"/>
    <p:sldId id="279" r:id="rId31"/>
    <p:sldId id="281" r:id="rId32"/>
    <p:sldId id="282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300" r:id="rId41"/>
    <p:sldId id="291" r:id="rId42"/>
    <p:sldId id="292" r:id="rId43"/>
    <p:sldId id="293" r:id="rId44"/>
    <p:sldId id="294" r:id="rId45"/>
    <p:sldId id="295" r:id="rId46"/>
    <p:sldId id="296" r:id="rId4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18" autoAdjust="0"/>
    <p:restoredTop sz="94660"/>
  </p:normalViewPr>
  <p:slideViewPr>
    <p:cSldViewPr>
      <p:cViewPr>
        <p:scale>
          <a:sx n="66" d="100"/>
          <a:sy n="66" d="100"/>
        </p:scale>
        <p:origin x="-6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C7B8-3E81-491D-91D7-2FD39D98A491}" type="datetimeFigureOut">
              <a:rPr lang="es-ES" smtClean="0"/>
              <a:pPr/>
              <a:t>05/02/2014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4011-82CF-4C85-B2B3-23C49E39C8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600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C7B8-3E81-491D-91D7-2FD39D98A491}" type="datetimeFigureOut">
              <a:rPr lang="es-ES" smtClean="0"/>
              <a:pPr/>
              <a:t>05/02/2014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4011-82CF-4C85-B2B3-23C49E39C8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600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C7B8-3E81-491D-91D7-2FD39D98A491}" type="datetimeFigureOut">
              <a:rPr lang="es-ES" smtClean="0"/>
              <a:pPr/>
              <a:t>05/02/2014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4011-82CF-4C85-B2B3-23C49E39C8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600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C7B8-3E81-491D-91D7-2FD39D98A491}" type="datetimeFigureOut">
              <a:rPr lang="es-ES" smtClean="0"/>
              <a:pPr/>
              <a:t>05/02/2014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4011-82CF-4C85-B2B3-23C49E39C8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600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C7B8-3E81-491D-91D7-2FD39D98A491}" type="datetimeFigureOut">
              <a:rPr lang="es-ES" smtClean="0"/>
              <a:pPr/>
              <a:t>05/02/2014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4011-82CF-4C85-B2B3-23C49E39C8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600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C7B8-3E81-491D-91D7-2FD39D98A491}" type="datetimeFigureOut">
              <a:rPr lang="es-ES" smtClean="0"/>
              <a:pPr/>
              <a:t>05/02/2014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4011-82CF-4C85-B2B3-23C49E39C8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600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C7B8-3E81-491D-91D7-2FD39D98A491}" type="datetimeFigureOut">
              <a:rPr lang="es-ES" smtClean="0"/>
              <a:pPr/>
              <a:t>05/02/2014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4011-82CF-4C85-B2B3-23C49E39C8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600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C7B8-3E81-491D-91D7-2FD39D98A491}" type="datetimeFigureOut">
              <a:rPr lang="es-ES" smtClean="0"/>
              <a:pPr/>
              <a:t>05/02/2014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4011-82CF-4C85-B2B3-23C49E39C8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600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C7B8-3E81-491D-91D7-2FD39D98A491}" type="datetimeFigureOut">
              <a:rPr lang="es-ES" smtClean="0"/>
              <a:pPr/>
              <a:t>05/02/2014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4011-82CF-4C85-B2B3-23C49E39C8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6000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C7B8-3E81-491D-91D7-2FD39D98A491}" type="datetimeFigureOut">
              <a:rPr lang="es-ES" smtClean="0"/>
              <a:pPr/>
              <a:t>05/02/2014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4011-82CF-4C85-B2B3-23C49E39C8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600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C7B8-3E81-491D-91D7-2FD39D98A491}" type="datetimeFigureOut">
              <a:rPr lang="es-ES" smtClean="0"/>
              <a:pPr/>
              <a:t>05/02/2014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4011-82CF-4C85-B2B3-23C49E39C8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600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CC7B8-3E81-491D-91D7-2FD39D98A491}" type="datetimeFigureOut">
              <a:rPr lang="es-ES" smtClean="0"/>
              <a:pPr/>
              <a:t>05/02/2014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94011-82CF-4C85-B2B3-23C49E39C8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6000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Melendi%20-%20Caminando%20Por%20La%20Vida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Melendi%20-%20Caminando%20Por%20La%20Vida.mp3" TargetMode="Externa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E:\ciutat de les arts i les ciènci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214414" y="3226237"/>
            <a:ext cx="86439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rgbClr val="FFFF00"/>
                </a:solidFill>
                <a:latin typeface="Freestyle Script" pitchFamily="66" charset="0"/>
              </a:rPr>
              <a:t>  </a:t>
            </a:r>
            <a:r>
              <a:rPr lang="es-ES" sz="115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Freestyle Script" pitchFamily="66" charset="0"/>
              </a:rPr>
              <a:t>Viaje España:   Comunidad Valenciana</a:t>
            </a:r>
            <a:endParaRPr lang="es-ES" sz="7200" dirty="0">
              <a:solidFill>
                <a:schemeClr val="accent4">
                  <a:lumMod val="20000"/>
                  <a:lumOff val="80000"/>
                </a:schemeClr>
              </a:solidFill>
              <a:latin typeface="Freestyle Script" pitchFamily="66" charset="0"/>
            </a:endParaRPr>
          </a:p>
        </p:txBody>
      </p:sp>
      <p:pic>
        <p:nvPicPr>
          <p:cNvPr id="7" name="Melendi - Caminando Por La Vi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Melendi - Caminando Por La Vi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Melendi - Caminando Por La Vi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Melendi - Caminando Por La Vi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6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3565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3565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356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olegiata DE SANTA MAR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85310" cy="6976178"/>
          </a:xfrm>
        </p:spPr>
      </p:pic>
      <p:sp>
        <p:nvSpPr>
          <p:cNvPr id="5" name="4 CuadroTexto"/>
          <p:cNvSpPr txBox="1"/>
          <p:nvPr/>
        </p:nvSpPr>
        <p:spPr>
          <a:xfrm>
            <a:off x="3567986" y="214290"/>
            <a:ext cx="55760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70C0"/>
                </a:solidFill>
                <a:latin typeface="Rockwell" pitchFamily="18" charset="0"/>
              </a:rPr>
              <a:t>COLEGIATA</a:t>
            </a:r>
          </a:p>
          <a:p>
            <a:pPr algn="ctr"/>
            <a:r>
              <a:rPr lang="es-ES" sz="3200" dirty="0" smtClean="0">
                <a:solidFill>
                  <a:srgbClr val="0070C0"/>
                </a:solidFill>
                <a:latin typeface="Rockwell" pitchFamily="18" charset="0"/>
              </a:rPr>
              <a:t> BASILICA DE SANTA MARIA</a:t>
            </a:r>
            <a:endParaRPr lang="es-ES" sz="3200" dirty="0">
              <a:solidFill>
                <a:srgbClr val="0070C0"/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 spd="med" advClick="0" advTm="6000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gandia</a:t>
            </a:r>
            <a:endParaRPr lang="es-ES" dirty="0"/>
          </a:p>
        </p:txBody>
      </p:sp>
      <p:pic>
        <p:nvPicPr>
          <p:cNvPr id="4" name="3 Marcador de contenido" descr="GANDIA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46839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5072066" y="1142984"/>
            <a:ext cx="2725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GANDIA</a:t>
            </a:r>
            <a:endParaRPr lang="es-ES" sz="6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6000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Gandia.Palacio_ducal[1].jpg"/>
          <p:cNvPicPr>
            <a:picLocks noGrp="1" noChangeAspect="1"/>
          </p:cNvPicPr>
          <p:nvPr>
            <p:ph idx="1"/>
          </p:nvPr>
        </p:nvPicPr>
        <p:blipFill>
          <a:blip r:embed="rId2"/>
          <a:srcRect b="6046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6" name="5 CuadroTexto"/>
          <p:cNvSpPr txBox="1"/>
          <p:nvPr/>
        </p:nvSpPr>
        <p:spPr>
          <a:xfrm>
            <a:off x="428596" y="357166"/>
            <a:ext cx="4205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IGLESIA COLEGIATA</a:t>
            </a:r>
            <a:endParaRPr lang="es-ES" sz="3200" dirty="0">
              <a:solidFill>
                <a:schemeClr val="accent6">
                  <a:lumMod val="75000"/>
                </a:schemeClr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 spd="med" advClick="0" advTm="6000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PALACIO DUCAL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1" y="0"/>
            <a:ext cx="9124459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5214942" y="6000768"/>
            <a:ext cx="3419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PALACIO DUCAL</a:t>
            </a:r>
            <a:endParaRPr lang="es-ES" sz="3200" dirty="0">
              <a:solidFill>
                <a:schemeClr val="accent6">
                  <a:lumMod val="75000"/>
                </a:schemeClr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ES" sz="8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VIERNES 7</a:t>
            </a:r>
            <a:endParaRPr lang="es-ES" sz="8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H="1" flipV="1">
            <a:off x="-1" y="6857997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</p:spTree>
  </p:cSld>
  <p:clrMapOvr>
    <a:masterClrMapping/>
  </p:clrMapOvr>
  <p:transition spd="med" advClick="0" advTm="6000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http://www.quetiempo.es/fotos/alicante-guia-practica-turismo-2-3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357158" y="5572140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</a:t>
            </a:r>
            <a:r>
              <a:rPr lang="es-ES" sz="8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ALICANTE</a:t>
            </a:r>
            <a:endParaRPr lang="es-ES" sz="6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6000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ttp://cdn.nice-places.com/data/articles/gallery/672/1025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357158" y="357166"/>
            <a:ext cx="6122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ockwell" pitchFamily="18" charset="0"/>
              </a:rPr>
              <a:t>CASTILLO DE SANTA BARBARA</a:t>
            </a:r>
            <a:endParaRPr lang="es-ES" sz="3200" dirty="0">
              <a:solidFill>
                <a:schemeClr val="accent3">
                  <a:lumMod val="60000"/>
                  <a:lumOff val="40000"/>
                </a:schemeClr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 spd="med" advClick="0" advTm="6000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ttp://www.asepelt2010.ua.es/es/wp-content/uploads/2010/03/CASTILLO-DE-SANTA-BARBARA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6000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ttp://www.travelingpickup.com/wp-content/uploads/2013/06/Alicante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3000364" y="6000768"/>
            <a:ext cx="3207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Rockwell" pitchFamily="18" charset="0"/>
              </a:rPr>
              <a:t>LA EXPLANADA</a:t>
            </a:r>
            <a:endParaRPr lang="es-ES" sz="3200" dirty="0">
              <a:solidFill>
                <a:schemeClr val="accent2">
                  <a:lumMod val="75000"/>
                </a:schemeClr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 spd="med" advClick="0" advTm="6000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ttp://www.absolutalicante.com/wp-content/uploads/2012/07/exp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6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gata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3" y="-20264"/>
            <a:ext cx="9134597" cy="7092601"/>
          </a:xfrm>
        </p:spPr>
      </p:pic>
      <p:sp>
        <p:nvSpPr>
          <p:cNvPr id="6" name="5 CuadroTexto"/>
          <p:cNvSpPr txBox="1"/>
          <p:nvPr/>
        </p:nvSpPr>
        <p:spPr>
          <a:xfrm>
            <a:off x="2143108" y="5429264"/>
            <a:ext cx="45111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chemeClr val="bg1"/>
                </a:solidFill>
                <a:latin typeface="Freestyle Script" pitchFamily="66" charset="0"/>
              </a:rPr>
              <a:t>GATA DE GORGOS</a:t>
            </a:r>
            <a:endParaRPr lang="es-ES" sz="6000" dirty="0">
              <a:solidFill>
                <a:schemeClr val="bg1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ransition spd="med" advClick="0" advTm="6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ttp://estaticos04.elmundo.es/elmundo/imagenes/2010/02/04/1265287513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6429388" y="642918"/>
            <a:ext cx="176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ckwell" pitchFamily="18" charset="0"/>
              </a:rPr>
              <a:t>PUERTO</a:t>
            </a:r>
            <a:endParaRPr lang="es-ES" sz="3200" dirty="0">
              <a:solidFill>
                <a:schemeClr val="accent2">
                  <a:lumMod val="60000"/>
                  <a:lumOff val="40000"/>
                </a:schemeClr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ttp://s.libertaddigital.com/fotos/noticias/alic_playa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3428992" y="285728"/>
            <a:ext cx="4649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00B0F0"/>
                </a:solidFill>
                <a:latin typeface="Rockwell" pitchFamily="18" charset="0"/>
              </a:rPr>
              <a:t>PLAYA DEL POSTIGUET</a:t>
            </a:r>
            <a:endParaRPr lang="es-ES" sz="3200" dirty="0">
              <a:solidFill>
                <a:srgbClr val="00B0F0"/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 spd="med" advClick="0" advTm="6000"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ELX</a:t>
            </a:r>
            <a:endParaRPr lang="es-ES" dirty="0"/>
          </a:p>
        </p:txBody>
      </p:sp>
      <p:pic>
        <p:nvPicPr>
          <p:cNvPr id="4" name="3 Marcador de contenido" descr="elche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7867"/>
          </a:xfrm>
        </p:spPr>
      </p:pic>
      <p:sp>
        <p:nvSpPr>
          <p:cNvPr id="5" name="4 CuadroTexto"/>
          <p:cNvSpPr txBox="1"/>
          <p:nvPr/>
        </p:nvSpPr>
        <p:spPr>
          <a:xfrm>
            <a:off x="785786" y="428604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chemeClr val="accent6">
                    <a:lumMod val="75000"/>
                  </a:schemeClr>
                </a:solidFill>
              </a:rPr>
              <a:t>ELCHE</a:t>
            </a:r>
            <a:endParaRPr lang="es-E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6000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ttp://2.bp.blogspot.com/-BnIxSacXbOc/UZDQSxH2ByI/AAAAAAAALU4/jGNktFzPV5E/s1600/2013-05-12%2B12.31.3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285984" y="357166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ckwell" pitchFamily="18" charset="0"/>
                <a:cs typeface="Rod" pitchFamily="49" charset="-79"/>
              </a:rPr>
              <a:t>        </a:t>
            </a:r>
            <a:r>
              <a:rPr lang="es-E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ckwell" pitchFamily="18" charset="0"/>
                <a:cs typeface="Rod" pitchFamily="49" charset="-79"/>
              </a:rPr>
              <a:t>EL PALMERAL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Rockwell" pitchFamily="18" charset="0"/>
              <a:cs typeface="Rod" pitchFamily="49" charset="-79"/>
            </a:endParaRPr>
          </a:p>
        </p:txBody>
      </p:sp>
    </p:spTree>
  </p:cSld>
  <p:clrMapOvr>
    <a:masterClrMapping/>
  </p:clrMapOvr>
  <p:transition spd="med" advClick="0" advTm="6000"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ttp://www.xn--espaaescultura-tnb.es/export/sites/cultura/multimedia/galerias/monumentos/palacio_altamira_elche_t0300792.jpg_130697309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ttp://www.visitelche.com/media/fotos/image_61476_jpeg_800x600_q8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ES" sz="8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LUNES 10</a:t>
            </a:r>
            <a:endParaRPr lang="es-ES" sz="8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V="1">
            <a:off x="0" y="685800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</p:spTree>
  </p:cSld>
  <p:clrMapOvr>
    <a:masterClrMapping/>
  </p:clrMapOvr>
  <p:transition spd="med" advClick="0" advTm="6000"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mg69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3634" cy="6858000"/>
          </a:xfrm>
        </p:spPr>
      </p:pic>
      <p:sp>
        <p:nvSpPr>
          <p:cNvPr id="6" name="5 CuadroTexto"/>
          <p:cNvSpPr txBox="1"/>
          <p:nvPr/>
        </p:nvSpPr>
        <p:spPr>
          <a:xfrm>
            <a:off x="1785918" y="571480"/>
            <a:ext cx="5072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/>
              <a:t>VALENCIA</a:t>
            </a:r>
            <a:endParaRPr lang="es-ES" sz="6000" dirty="0"/>
          </a:p>
        </p:txBody>
      </p:sp>
    </p:spTree>
  </p:cSld>
  <p:clrMapOvr>
    <a:masterClrMapping/>
  </p:clrMapOvr>
  <p:transition spd="med" advClick="0" advTm="6000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5149162001_f78acc9719_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5 CuadroTexto"/>
          <p:cNvSpPr txBox="1"/>
          <p:nvPr/>
        </p:nvSpPr>
        <p:spPr>
          <a:xfrm>
            <a:off x="4929190" y="5929330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Rockwell" pitchFamily="18" charset="0"/>
              </a:rPr>
              <a:t>PLAZA DE TOROS</a:t>
            </a:r>
            <a:endParaRPr lang="es-ES" sz="3200" dirty="0">
              <a:latin typeface="Rockwell" pitchFamily="18" charset="0"/>
            </a:endParaRPr>
          </a:p>
        </p:txBody>
      </p:sp>
    </p:spTree>
  </p:cSld>
  <p:clrMapOvr>
    <a:masterClrMapping/>
  </p:clrMapOvr>
  <p:transition spd="med" advClick="0" advTm="6000"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atedral de la virg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3143240" y="214290"/>
            <a:ext cx="49997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Rockwell" pitchFamily="18" charset="0"/>
              </a:rPr>
              <a:t>BASILICA DE LA VIRGEN</a:t>
            </a:r>
          </a:p>
          <a:p>
            <a:r>
              <a:rPr lang="es-E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Rockwell" pitchFamily="18" charset="0"/>
              </a:rPr>
              <a:t>DE LOS DESAMPARADOS</a:t>
            </a:r>
          </a:p>
        </p:txBody>
      </p:sp>
    </p:spTree>
  </p:cSld>
  <p:clrMapOvr>
    <a:masterClrMapping/>
  </p:clrMapOvr>
  <p:transition spd="med" advClick="0" advTm="6000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gata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5168"/>
          </a:xfrm>
        </p:spPr>
      </p:pic>
    </p:spTree>
  </p:cSld>
  <p:clrMapOvr>
    <a:masterClrMapping/>
  </p:clrMapOvr>
  <p:transition spd="med" advClick="0" advTm="6000"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estatua jaume prim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5 CuadroTexto"/>
          <p:cNvSpPr txBox="1"/>
          <p:nvPr/>
        </p:nvSpPr>
        <p:spPr>
          <a:xfrm>
            <a:off x="6500826" y="428604"/>
            <a:ext cx="1953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ckwell" pitchFamily="18" charset="0"/>
              </a:rPr>
              <a:t>ESTATUA</a:t>
            </a:r>
          </a:p>
          <a:p>
            <a: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ckwell" pitchFamily="18" charset="0"/>
              </a:rPr>
              <a:t>JAUME I</a:t>
            </a:r>
            <a:endParaRPr lang="es-ES" sz="3200" dirty="0">
              <a:solidFill>
                <a:schemeClr val="accent2">
                  <a:lumMod val="60000"/>
                  <a:lumOff val="40000"/>
                </a:schemeClr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 spd="med" advClick="0" advTm="6000"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kathedrale-von-valenc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55097" cy="6858000"/>
          </a:xfrm>
        </p:spPr>
      </p:pic>
    </p:spTree>
  </p:cSld>
  <p:clrMapOvr>
    <a:masterClrMapping/>
  </p:clrMapOvr>
  <p:transition spd="med" advClick="0" advTm="6000">
    <p:pull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malvarrosa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1714480" y="571480"/>
            <a:ext cx="3582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00B0F0"/>
                </a:solidFill>
                <a:latin typeface="Rockwell" pitchFamily="18" charset="0"/>
              </a:rPr>
              <a:t>LA MALVARROSA </a:t>
            </a:r>
            <a:endParaRPr lang="es-ES" sz="3200" dirty="0">
              <a:solidFill>
                <a:srgbClr val="00B0F0"/>
              </a:solidFill>
              <a:latin typeface="Rockwell" pitchFamily="18" charset="0"/>
            </a:endParaRPr>
          </a:p>
        </p:txBody>
      </p:sp>
      <p:pic>
        <p:nvPicPr>
          <p:cNvPr id="6" name="Melendi - Caminando Por La Vi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mercado centr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00684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4143372" y="428604"/>
            <a:ext cx="421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MERCADO CENTRAL</a:t>
            </a:r>
            <a:endParaRPr lang="es-ES" sz="3200" dirty="0">
              <a:solidFill>
                <a:schemeClr val="accent6">
                  <a:lumMod val="75000"/>
                </a:schemeClr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 spd="med" advClick="0" advTm="6000"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oceanograf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831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2500298" y="5786454"/>
            <a:ext cx="3523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ockwell" pitchFamily="18" charset="0"/>
              </a:rPr>
              <a:t>OCEANOGRAFIC</a:t>
            </a:r>
            <a:endParaRPr lang="es-ES" sz="3200" dirty="0">
              <a:solidFill>
                <a:schemeClr val="accent1">
                  <a:lumMod val="20000"/>
                  <a:lumOff val="80000"/>
                </a:schemeClr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 spd="med" advClick="0" advTm="6000"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Plaza_del_Ayuntamiento_de_Valenc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500034" y="285728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Rockwell" pitchFamily="18" charset="0"/>
              </a:rPr>
              <a:t>PLAZA DEL AYUNTAMIENTO</a:t>
            </a:r>
            <a:endParaRPr lang="es-ES" sz="3200" dirty="0">
              <a:solidFill>
                <a:schemeClr val="accent5">
                  <a:lumMod val="40000"/>
                  <a:lumOff val="60000"/>
                </a:schemeClr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 spd="med" advClick="0" advTm="6000"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puerta-del-mar-valenc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Rockwell" pitchFamily="18" charset="0"/>
              </a:rPr>
              <a:t>PUERTA DEL MAR</a:t>
            </a:r>
            <a:endParaRPr lang="es-ES" sz="3600" dirty="0">
              <a:solidFill>
                <a:schemeClr val="accent6">
                  <a:lumMod val="60000"/>
                  <a:lumOff val="40000"/>
                </a:schemeClr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torres de serran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65309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2500298" y="3500438"/>
            <a:ext cx="4246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Rockwell" pitchFamily="18" charset="0"/>
              </a:rPr>
              <a:t>TORRES DE SERRANS</a:t>
            </a:r>
            <a:endParaRPr lang="es-ES" sz="3200" dirty="0">
              <a:solidFill>
                <a:schemeClr val="accent2">
                  <a:lumMod val="20000"/>
                  <a:lumOff val="80000"/>
                </a:schemeClr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 spd="med" advClick="0" advTm="6000">
    <p:pull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valencia ciudad 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84075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857224" y="785794"/>
            <a:ext cx="7800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Rockwell" pitchFamily="18" charset="0"/>
              </a:rPr>
              <a:t>CIUDAD DE LAS ARTES Y LAS CIENCIAS</a:t>
            </a:r>
            <a:endParaRPr lang="es-ES" sz="3200" dirty="0">
              <a:solidFill>
                <a:schemeClr val="accent4">
                  <a:lumMod val="40000"/>
                  <a:lumOff val="60000"/>
                </a:schemeClr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 spd="med" advClick="0" advTm="6000">
    <p:pull dir="l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ES" sz="8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MARTES 11</a:t>
            </a:r>
            <a:endParaRPr lang="es-ES" sz="8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V="1">
            <a:off x="0" y="685800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</p:spTree>
  </p:cSld>
  <p:clrMapOvr>
    <a:masterClrMapping/>
  </p:clrMapOvr>
  <p:transition spd="med" advClick="0" advTm="600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gata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40110" cy="6859716"/>
          </a:xfrm>
        </p:spPr>
      </p:pic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702540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715536" cy="6858000"/>
          </a:xfrm>
        </p:spPr>
      </p:pic>
      <p:sp>
        <p:nvSpPr>
          <p:cNvPr id="6" name="5 CuadroTexto"/>
          <p:cNvSpPr txBox="1"/>
          <p:nvPr/>
        </p:nvSpPr>
        <p:spPr>
          <a:xfrm>
            <a:off x="0" y="0"/>
            <a:ext cx="71338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CALLOSA D’EN SARRIA</a:t>
            </a:r>
            <a:endParaRPr lang="es-ES" sz="6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6000">
    <p:pull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uentes-alg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2071670" y="592933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FFFF00"/>
                </a:solidFill>
                <a:latin typeface="Rockwell" pitchFamily="18" charset="0"/>
              </a:rPr>
              <a:t>FUENTES DEL ALGAR</a:t>
            </a:r>
            <a:endParaRPr lang="es-ES" sz="3200" dirty="0">
              <a:solidFill>
                <a:srgbClr val="FFFF00"/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 spd="med" advClick="0" advTm="6000">
    <p:pull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ONT DE L_ALG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49"/>
          </a:xfrm>
        </p:spPr>
      </p:pic>
    </p:spTree>
  </p:cSld>
  <p:clrMapOvr>
    <a:masterClrMapping/>
  </p:clrMapOvr>
  <p:transition spd="med" advClick="0" advTm="6000">
    <p:pull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Guadalest9Nov2011 1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577"/>
          </a:xfrm>
        </p:spPr>
      </p:pic>
      <p:sp>
        <p:nvSpPr>
          <p:cNvPr id="5" name="4 CuadroTexto"/>
          <p:cNvSpPr txBox="1"/>
          <p:nvPr/>
        </p:nvSpPr>
        <p:spPr>
          <a:xfrm>
            <a:off x="4714876" y="142852"/>
            <a:ext cx="39155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GUADALEST</a:t>
            </a:r>
            <a:endParaRPr lang="es-E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6000">
    <p:pull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guadalest%20castelll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144" y="0"/>
            <a:ext cx="9182144" cy="6885827"/>
          </a:xfrm>
        </p:spPr>
      </p:pic>
      <p:sp>
        <p:nvSpPr>
          <p:cNvPr id="6" name="5 CuadroTexto"/>
          <p:cNvSpPr txBox="1"/>
          <p:nvPr/>
        </p:nvSpPr>
        <p:spPr>
          <a:xfrm>
            <a:off x="2214546" y="6143644"/>
            <a:ext cx="5060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FFC000"/>
                </a:solidFill>
                <a:latin typeface="Rockwell" pitchFamily="18" charset="0"/>
              </a:rPr>
              <a:t>CASTELL DE GUADALEST</a:t>
            </a:r>
            <a:endParaRPr lang="es-ES" sz="3200" dirty="0">
              <a:solidFill>
                <a:srgbClr val="FFC000"/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agen1189g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9553"/>
          </a:xfrm>
        </p:spPr>
      </p:pic>
      <p:sp>
        <p:nvSpPr>
          <p:cNvPr id="5" name="4 CuadroTexto"/>
          <p:cNvSpPr txBox="1"/>
          <p:nvPr/>
        </p:nvSpPr>
        <p:spPr>
          <a:xfrm>
            <a:off x="3071802" y="6072206"/>
            <a:ext cx="5060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FFFF00"/>
                </a:solidFill>
                <a:latin typeface="Rockwell" pitchFamily="18" charset="0"/>
              </a:rPr>
              <a:t>CASTELL DE GUADALEST</a:t>
            </a:r>
            <a:endParaRPr lang="es-ES" sz="3200" dirty="0">
              <a:solidFill>
                <a:srgbClr val="FFFF00"/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 spd="med" advClick="0" advTm="6000">
    <p:split orient="vert"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  <a:scene3d>
              <a:camera prst="orthographicFront">
                <a:rot lat="0" lon="1800000" rev="0"/>
              </a:camera>
              <a:lightRig rig="threePt" dir="t"/>
            </a:scene3d>
          </a:bodyPr>
          <a:lstStyle/>
          <a:p>
            <a:endParaRPr lang="es-ES" sz="8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buNone/>
            </a:pPr>
            <a:r>
              <a:rPr lang="es-ES" sz="8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		</a:t>
            </a:r>
            <a:r>
              <a:rPr lang="es-ES" sz="115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Freestyle Script" pitchFamily="66" charset="0"/>
              </a:rPr>
              <a:t>À BIENTÔT!</a:t>
            </a:r>
            <a:endParaRPr lang="es-ES" sz="8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buNone/>
            </a:pPr>
            <a:r>
              <a:rPr lang="es-ES" sz="8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	</a:t>
            </a:r>
            <a:r>
              <a:rPr lang="es-ES" sz="115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Freestyle Script" pitchFamily="66" charset="0"/>
              </a:rPr>
              <a:t>¡HASTA PRONTO!</a:t>
            </a:r>
            <a:endParaRPr lang="es-ES" sz="11500" dirty="0">
              <a:solidFill>
                <a:schemeClr val="accent5">
                  <a:lumMod val="20000"/>
                  <a:lumOff val="80000"/>
                </a:schemeClr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en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7402818" y="0"/>
            <a:ext cx="17411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itchFamily="66" charset="0"/>
              </a:rPr>
              <a:t>DÉNIA</a:t>
            </a:r>
            <a:endParaRPr lang="es-ES" sz="6000" dirty="0">
              <a:solidFill>
                <a:schemeClr val="accent3">
                  <a:lumMod val="40000"/>
                  <a:lumOff val="60000"/>
                </a:schemeClr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ransition spd="med" advClick="0" advTm="6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enia-calle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51109" cy="6857999"/>
          </a:xfrm>
        </p:spPr>
      </p:pic>
    </p:spTree>
  </p:cSld>
  <p:clrMapOvr>
    <a:masterClrMapping/>
  </p:clrMapOvr>
  <p:transition spd="med" advClick="0" advTm="6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ES" sz="8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JUEVES 6   </a:t>
            </a:r>
            <a:endParaRPr lang="es-ES" sz="8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H="1" flipV="1">
            <a:off x="0" y="6000768"/>
            <a:ext cx="457200" cy="142876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</p:spTree>
  </p:cSld>
  <p:clrMapOvr>
    <a:masterClrMapping/>
  </p:clrMapOvr>
  <p:transition spd="med" advClick="0" advTm="6000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Xàtiva</a:t>
            </a:r>
            <a:endParaRPr lang="es-ES" dirty="0"/>
          </a:p>
        </p:txBody>
      </p:sp>
      <p:pic>
        <p:nvPicPr>
          <p:cNvPr id="4" name="3 Marcador de contenido" descr="XATI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7937" y="-142876"/>
            <a:ext cx="9341937" cy="7006453"/>
          </a:xfrm>
        </p:spPr>
      </p:pic>
      <p:sp>
        <p:nvSpPr>
          <p:cNvPr id="5" name="4 CuadroTexto"/>
          <p:cNvSpPr txBox="1"/>
          <p:nvPr/>
        </p:nvSpPr>
        <p:spPr>
          <a:xfrm>
            <a:off x="5214942" y="285728"/>
            <a:ext cx="31149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 smtClean="0">
                <a:solidFill>
                  <a:srgbClr val="0070C0"/>
                </a:solidFill>
              </a:rPr>
              <a:t>XÀTIVA</a:t>
            </a:r>
            <a:endParaRPr lang="es-ES" sz="8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Click="0" advTm="6000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XATIVA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5150" y="0"/>
            <a:ext cx="9279150" cy="6921600"/>
          </a:xfrm>
        </p:spPr>
      </p:pic>
      <p:sp>
        <p:nvSpPr>
          <p:cNvPr id="5" name="4 CuadroTexto"/>
          <p:cNvSpPr txBox="1"/>
          <p:nvPr/>
        </p:nvSpPr>
        <p:spPr>
          <a:xfrm>
            <a:off x="6572264" y="6072206"/>
            <a:ext cx="2110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FFC000"/>
                </a:solidFill>
                <a:latin typeface="Rockwell" pitchFamily="18" charset="0"/>
              </a:rPr>
              <a:t>CASTILLO</a:t>
            </a:r>
            <a:endParaRPr lang="es-ES" sz="3200" dirty="0">
              <a:solidFill>
                <a:srgbClr val="FFC000"/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 spd="med" advClick="0" advTm="6000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965</TotalTime>
  <Words>99</Words>
  <Application>Microsoft Office PowerPoint</Application>
  <PresentationFormat>Presentación en pantalla (4:3)</PresentationFormat>
  <Paragraphs>45</Paragraphs>
  <Slides>46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JUEVES 6   </vt:lpstr>
      <vt:lpstr>Xàtiva</vt:lpstr>
      <vt:lpstr>Diapositiva 9</vt:lpstr>
      <vt:lpstr>Diapositiva 10</vt:lpstr>
      <vt:lpstr>gandia</vt:lpstr>
      <vt:lpstr>Diapositiva 12</vt:lpstr>
      <vt:lpstr>Diapositiva 13</vt:lpstr>
      <vt:lpstr>VIERNES 7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ELX</vt:lpstr>
      <vt:lpstr>Diapositiva 23</vt:lpstr>
      <vt:lpstr>Diapositiva 24</vt:lpstr>
      <vt:lpstr>Diapositiva 25</vt:lpstr>
      <vt:lpstr>LUNES 10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MARTES 11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Mª. Rosa</dc:creator>
  <cp:lastModifiedBy>professor</cp:lastModifiedBy>
  <cp:revision>47</cp:revision>
  <dcterms:created xsi:type="dcterms:W3CDTF">2014-01-27T17:51:25Z</dcterms:created>
  <dcterms:modified xsi:type="dcterms:W3CDTF">2014-02-05T12:50:58Z</dcterms:modified>
</cp:coreProperties>
</file>